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08" r:id="rId2"/>
    <p:sldId id="263" r:id="rId3"/>
    <p:sldId id="303" r:id="rId4"/>
    <p:sldId id="304" r:id="rId5"/>
    <p:sldId id="305" r:id="rId6"/>
    <p:sldId id="306" r:id="rId7"/>
    <p:sldId id="264" r:id="rId8"/>
    <p:sldId id="265" r:id="rId9"/>
    <p:sldId id="266" r:id="rId10"/>
    <p:sldId id="293" r:id="rId11"/>
    <p:sldId id="307" r:id="rId12"/>
    <p:sldId id="299" r:id="rId13"/>
    <p:sldId id="30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7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E5F78-0ED8-4839-BD20-A1045E612490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BCE44-3962-4D09-B6B5-3B6131853E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36344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7C5BAA-3306-4C9D-A8C1-437A904D976E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D62A82-C633-4D53-AD73-899FD46F59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930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62A82-C633-4D53-AD73-899FD46F59C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30573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62A82-C633-4D53-AD73-899FD46F59C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15852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62A82-C633-4D53-AD73-899FD46F59C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54693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62A82-C633-4D53-AD73-899FD46F59C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49106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62A82-C633-4D53-AD73-899FD46F59C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6477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62A82-C633-4D53-AD73-899FD46F59C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04628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62A82-C633-4D53-AD73-899FD46F59C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42032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62A82-C633-4D53-AD73-899FD46F59C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00756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62A82-C633-4D53-AD73-899FD46F59C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78057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62A82-C633-4D53-AD73-899FD46F59C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260940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62A82-C633-4D53-AD73-899FD46F59C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36818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62A82-C633-4D53-AD73-899FD46F59C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0209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62A82-C633-4D53-AD73-899FD46F59C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3057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321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4139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3594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53257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3667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5605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2675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151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6190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897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BFB3-9504-43D6-99E7-8FA59796CFF7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B199-1DCA-444F-8C4F-A9BE24F56B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012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DBFB3-9504-43D6-99E7-8FA59796CFF7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7B199-1DCA-444F-8C4F-A9BE24F56B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963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/>
          <p:cNvSpPr/>
          <p:nvPr/>
        </p:nvSpPr>
        <p:spPr>
          <a:xfrm>
            <a:off x="4572000" y="304799"/>
            <a:ext cx="4264151" cy="619789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2"/>
          <p:cNvSpPr txBox="1"/>
          <p:nvPr/>
        </p:nvSpPr>
        <p:spPr>
          <a:xfrm>
            <a:off x="376028" y="914400"/>
            <a:ext cx="3929127" cy="1413849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 algn="ctr">
              <a:spcBef>
                <a:spcPts val="345"/>
              </a:spcBef>
            </a:pPr>
            <a:r>
              <a:rPr lang="en-US" sz="2800" spc="-55" dirty="0" err="1" smtClean="0">
                <a:latin typeface="Arial"/>
                <a:cs typeface="Arial"/>
              </a:rPr>
              <a:t>B</a:t>
            </a:r>
            <a:r>
              <a:rPr sz="2800" spc="-55" dirty="0" err="1" smtClean="0">
                <a:latin typeface="Arial"/>
                <a:cs typeface="Arial"/>
              </a:rPr>
              <a:t>ộ</a:t>
            </a:r>
            <a:r>
              <a:rPr sz="2800" spc="-55" dirty="0" smtClean="0">
                <a:latin typeface="Arial"/>
                <a:cs typeface="Arial"/>
              </a:rPr>
              <a:t> </a:t>
            </a:r>
            <a:r>
              <a:rPr sz="2800" spc="-140" dirty="0" err="1">
                <a:latin typeface="Arial"/>
                <a:cs typeface="Arial"/>
              </a:rPr>
              <a:t>sách</a:t>
            </a:r>
            <a:r>
              <a:rPr sz="2800" spc="-140" dirty="0">
                <a:latin typeface="Arial"/>
                <a:cs typeface="Arial"/>
              </a:rPr>
              <a:t> </a:t>
            </a:r>
            <a:endParaRPr lang="en-US" sz="2800" spc="-140" dirty="0" smtClean="0">
              <a:latin typeface="Arial"/>
              <a:cs typeface="Arial"/>
            </a:endParaRPr>
          </a:p>
          <a:p>
            <a:pPr marL="12700" marR="5080" algn="ctr">
              <a:spcBef>
                <a:spcPts val="345"/>
              </a:spcBef>
            </a:pPr>
            <a:r>
              <a:rPr sz="2800" spc="-140" dirty="0" smtClean="0">
                <a:latin typeface="Arial"/>
                <a:cs typeface="Arial"/>
              </a:rPr>
              <a:t> </a:t>
            </a:r>
            <a:r>
              <a:rPr sz="2800" b="1" spc="-155" dirty="0" err="1">
                <a:solidFill>
                  <a:srgbClr val="0070C0"/>
                </a:solidFill>
                <a:latin typeface="Arial"/>
                <a:cs typeface="Arial"/>
              </a:rPr>
              <a:t>Cùng</a:t>
            </a:r>
            <a:r>
              <a:rPr sz="2800" b="1" spc="-15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sz="2800" b="1" spc="-200" dirty="0" err="1">
                <a:solidFill>
                  <a:srgbClr val="0070C0"/>
                </a:solidFill>
                <a:latin typeface="Arial"/>
                <a:cs typeface="Arial"/>
              </a:rPr>
              <a:t>e</a:t>
            </a:r>
            <a:r>
              <a:rPr sz="2800" b="1" spc="-200" dirty="0" err="1" smtClean="0">
                <a:solidFill>
                  <a:srgbClr val="0070C0"/>
                </a:solidFill>
                <a:latin typeface="Arial"/>
                <a:cs typeface="Arial"/>
              </a:rPr>
              <a:t>m</a:t>
            </a:r>
            <a:r>
              <a:rPr sz="2800" b="1" spc="-200" dirty="0" smtClean="0">
                <a:solidFill>
                  <a:srgbClr val="0070C0"/>
                </a:solidFill>
                <a:latin typeface="Arial"/>
                <a:cs typeface="Arial"/>
              </a:rPr>
              <a:t>  </a:t>
            </a:r>
            <a:endParaRPr lang="en-US" sz="2800" b="1" spc="-20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2700" marR="5080" algn="ctr">
              <a:spcBef>
                <a:spcPts val="345"/>
              </a:spcBef>
            </a:pPr>
            <a:r>
              <a:rPr sz="2800" b="1" spc="-75" dirty="0" err="1" smtClean="0">
                <a:solidFill>
                  <a:srgbClr val="0070C0"/>
                </a:solidFill>
                <a:latin typeface="Arial"/>
                <a:cs typeface="Arial"/>
              </a:rPr>
              <a:t>Hoạt</a:t>
            </a:r>
            <a:r>
              <a:rPr sz="2800" b="1" spc="-75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sz="2800" b="1" spc="-75" dirty="0" err="1">
                <a:solidFill>
                  <a:srgbClr val="0070C0"/>
                </a:solidFill>
                <a:latin typeface="Arial"/>
                <a:cs typeface="Arial"/>
              </a:rPr>
              <a:t>đ</a:t>
            </a:r>
            <a:r>
              <a:rPr sz="2800" b="1" spc="-110" dirty="0" err="1" smtClean="0">
                <a:solidFill>
                  <a:srgbClr val="0070C0"/>
                </a:solidFill>
                <a:latin typeface="Arial"/>
                <a:cs typeface="Arial"/>
              </a:rPr>
              <a:t>ộng</a:t>
            </a:r>
            <a:r>
              <a:rPr sz="2800" b="1" spc="-110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sz="2800" b="1" spc="-120" dirty="0" err="1">
                <a:solidFill>
                  <a:srgbClr val="0070C0"/>
                </a:solidFill>
                <a:latin typeface="Arial"/>
                <a:cs typeface="Arial"/>
              </a:rPr>
              <a:t>t</a:t>
            </a:r>
            <a:r>
              <a:rPr sz="2800" b="1" spc="-120" dirty="0" err="1" smtClean="0">
                <a:solidFill>
                  <a:srgbClr val="0070C0"/>
                </a:solidFill>
                <a:latin typeface="Arial"/>
                <a:cs typeface="Arial"/>
              </a:rPr>
              <a:t>rải</a:t>
            </a:r>
            <a:r>
              <a:rPr sz="2800" b="1" spc="-170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sz="2800" b="1" spc="-85" dirty="0" err="1" smtClean="0">
                <a:solidFill>
                  <a:srgbClr val="0070C0"/>
                </a:solidFill>
                <a:latin typeface="Arial"/>
                <a:cs typeface="Arial"/>
              </a:rPr>
              <a:t>n</a:t>
            </a:r>
            <a:r>
              <a:rPr sz="2800" b="1" spc="-85" dirty="0" err="1" smtClean="0">
                <a:solidFill>
                  <a:srgbClr val="0070C0"/>
                </a:solidFill>
                <a:latin typeface="Arial"/>
                <a:cs typeface="Arial"/>
              </a:rPr>
              <a:t>ghiệm</a:t>
            </a:r>
            <a:endParaRPr sz="2800" b="1" dirty="0">
              <a:solidFill>
                <a:srgbClr val="0070C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318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689535" y="457200"/>
            <a:ext cx="8153400" cy="5423837"/>
            <a:chOff x="1371600" y="5148513"/>
            <a:chExt cx="4572000" cy="3559934"/>
          </a:xfrm>
        </p:grpSpPr>
        <p:sp>
          <p:nvSpPr>
            <p:cNvPr id="5" name="object 3"/>
            <p:cNvSpPr txBox="1"/>
            <p:nvPr/>
          </p:nvSpPr>
          <p:spPr>
            <a:xfrm>
              <a:off x="2224277" y="5148513"/>
              <a:ext cx="2870835" cy="452416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algn="ctr"/>
              <a:r>
                <a:rPr sz="2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Mô hình 5E cho dạy – học</a:t>
              </a:r>
            </a:p>
            <a:p>
              <a:pPr algn="ctr"/>
              <a:r>
                <a:rPr sz="22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sz="2200" b="1" dirty="0" err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</a:t>
              </a:r>
              <a:r>
                <a:rPr sz="2200" b="1" dirty="0" err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iáo</a:t>
              </a:r>
              <a:r>
                <a:rPr sz="22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2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án 5E)</a:t>
              </a:r>
            </a:p>
          </p:txBody>
        </p:sp>
        <p:sp>
          <p:nvSpPr>
            <p:cNvPr id="6" name="object 4"/>
            <p:cNvSpPr/>
            <p:nvPr/>
          </p:nvSpPr>
          <p:spPr>
            <a:xfrm>
              <a:off x="1687067" y="5995415"/>
              <a:ext cx="963294" cy="2176780"/>
            </a:xfrm>
            <a:custGeom>
              <a:avLst/>
              <a:gdLst/>
              <a:ahLst/>
              <a:cxnLst/>
              <a:rect l="l" t="t" r="r" b="b"/>
              <a:pathLst>
                <a:path w="963294" h="2176779">
                  <a:moveTo>
                    <a:pt x="866648" y="0"/>
                  </a:moveTo>
                  <a:lnTo>
                    <a:pt x="96265" y="0"/>
                  </a:lnTo>
                  <a:lnTo>
                    <a:pt x="58775" y="7558"/>
                  </a:lnTo>
                  <a:lnTo>
                    <a:pt x="28178" y="28178"/>
                  </a:lnTo>
                  <a:lnTo>
                    <a:pt x="7558" y="58775"/>
                  </a:lnTo>
                  <a:lnTo>
                    <a:pt x="0" y="96266"/>
                  </a:lnTo>
                  <a:lnTo>
                    <a:pt x="0" y="2080006"/>
                  </a:lnTo>
                  <a:lnTo>
                    <a:pt x="7558" y="2117496"/>
                  </a:lnTo>
                  <a:lnTo>
                    <a:pt x="28178" y="2148093"/>
                  </a:lnTo>
                  <a:lnTo>
                    <a:pt x="58775" y="2168713"/>
                  </a:lnTo>
                  <a:lnTo>
                    <a:pt x="96265" y="2176272"/>
                  </a:lnTo>
                  <a:lnTo>
                    <a:pt x="866648" y="2176272"/>
                  </a:lnTo>
                  <a:lnTo>
                    <a:pt x="904158" y="2168713"/>
                  </a:lnTo>
                  <a:lnTo>
                    <a:pt x="934799" y="2148093"/>
                  </a:lnTo>
                  <a:lnTo>
                    <a:pt x="955462" y="2117496"/>
                  </a:lnTo>
                  <a:lnTo>
                    <a:pt x="963040" y="2080006"/>
                  </a:lnTo>
                  <a:lnTo>
                    <a:pt x="963040" y="96266"/>
                  </a:lnTo>
                  <a:lnTo>
                    <a:pt x="955462" y="58775"/>
                  </a:lnTo>
                  <a:lnTo>
                    <a:pt x="934799" y="28178"/>
                  </a:lnTo>
                  <a:lnTo>
                    <a:pt x="904158" y="7558"/>
                  </a:lnTo>
                  <a:lnTo>
                    <a:pt x="866648" y="0"/>
                  </a:lnTo>
                  <a:close/>
                </a:path>
              </a:pathLst>
            </a:custGeom>
            <a:solidFill>
              <a:srgbClr val="8FAADC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object 5"/>
            <p:cNvSpPr txBox="1"/>
            <p:nvPr/>
          </p:nvSpPr>
          <p:spPr>
            <a:xfrm>
              <a:off x="1895094" y="6959345"/>
              <a:ext cx="547370" cy="422536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635" algn="ctr"/>
              <a:r>
                <a:rPr sz="20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Lôi</a:t>
              </a:r>
              <a:endParaRPr sz="205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sz="20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cuốn</a:t>
              </a:r>
              <a:endParaRPr sz="205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object 6"/>
            <p:cNvSpPr/>
            <p:nvPr/>
          </p:nvSpPr>
          <p:spPr>
            <a:xfrm>
              <a:off x="1805939" y="6126479"/>
              <a:ext cx="725805" cy="723900"/>
            </a:xfrm>
            <a:custGeom>
              <a:avLst/>
              <a:gdLst/>
              <a:ahLst/>
              <a:cxnLst/>
              <a:rect l="l" t="t" r="r" b="b"/>
              <a:pathLst>
                <a:path w="725805" h="723900">
                  <a:moveTo>
                    <a:pt x="362712" y="0"/>
                  </a:moveTo>
                  <a:lnTo>
                    <a:pt x="313502" y="3304"/>
                  </a:lnTo>
                  <a:lnTo>
                    <a:pt x="266303" y="12929"/>
                  </a:lnTo>
                  <a:lnTo>
                    <a:pt x="221545" y="28444"/>
                  </a:lnTo>
                  <a:lnTo>
                    <a:pt x="179662" y="49417"/>
                  </a:lnTo>
                  <a:lnTo>
                    <a:pt x="141087" y="75417"/>
                  </a:lnTo>
                  <a:lnTo>
                    <a:pt x="106251" y="106013"/>
                  </a:lnTo>
                  <a:lnTo>
                    <a:pt x="75588" y="140773"/>
                  </a:lnTo>
                  <a:lnTo>
                    <a:pt x="49530" y="179267"/>
                  </a:lnTo>
                  <a:lnTo>
                    <a:pt x="28509" y="221063"/>
                  </a:lnTo>
                  <a:lnTo>
                    <a:pt x="12959" y="265729"/>
                  </a:lnTo>
                  <a:lnTo>
                    <a:pt x="3311" y="312835"/>
                  </a:lnTo>
                  <a:lnTo>
                    <a:pt x="0" y="361950"/>
                  </a:lnTo>
                  <a:lnTo>
                    <a:pt x="3311" y="411064"/>
                  </a:lnTo>
                  <a:lnTo>
                    <a:pt x="12959" y="458170"/>
                  </a:lnTo>
                  <a:lnTo>
                    <a:pt x="28509" y="502836"/>
                  </a:lnTo>
                  <a:lnTo>
                    <a:pt x="49530" y="544632"/>
                  </a:lnTo>
                  <a:lnTo>
                    <a:pt x="75588" y="583126"/>
                  </a:lnTo>
                  <a:lnTo>
                    <a:pt x="106251" y="617886"/>
                  </a:lnTo>
                  <a:lnTo>
                    <a:pt x="141087" y="648482"/>
                  </a:lnTo>
                  <a:lnTo>
                    <a:pt x="179662" y="674482"/>
                  </a:lnTo>
                  <a:lnTo>
                    <a:pt x="221545" y="695455"/>
                  </a:lnTo>
                  <a:lnTo>
                    <a:pt x="266303" y="710970"/>
                  </a:lnTo>
                  <a:lnTo>
                    <a:pt x="313502" y="720595"/>
                  </a:lnTo>
                  <a:lnTo>
                    <a:pt x="362712" y="723900"/>
                  </a:lnTo>
                  <a:lnTo>
                    <a:pt x="411921" y="720595"/>
                  </a:lnTo>
                  <a:lnTo>
                    <a:pt x="459120" y="710970"/>
                  </a:lnTo>
                  <a:lnTo>
                    <a:pt x="503878" y="695455"/>
                  </a:lnTo>
                  <a:lnTo>
                    <a:pt x="545761" y="674482"/>
                  </a:lnTo>
                  <a:lnTo>
                    <a:pt x="584336" y="648482"/>
                  </a:lnTo>
                  <a:lnTo>
                    <a:pt x="619172" y="617886"/>
                  </a:lnTo>
                  <a:lnTo>
                    <a:pt x="649835" y="583126"/>
                  </a:lnTo>
                  <a:lnTo>
                    <a:pt x="675894" y="544632"/>
                  </a:lnTo>
                  <a:lnTo>
                    <a:pt x="696914" y="502836"/>
                  </a:lnTo>
                  <a:lnTo>
                    <a:pt x="712464" y="458170"/>
                  </a:lnTo>
                  <a:lnTo>
                    <a:pt x="722112" y="411064"/>
                  </a:lnTo>
                  <a:lnTo>
                    <a:pt x="725424" y="361950"/>
                  </a:lnTo>
                  <a:lnTo>
                    <a:pt x="722112" y="312835"/>
                  </a:lnTo>
                  <a:lnTo>
                    <a:pt x="712464" y="265729"/>
                  </a:lnTo>
                  <a:lnTo>
                    <a:pt x="696914" y="221063"/>
                  </a:lnTo>
                  <a:lnTo>
                    <a:pt x="675894" y="179267"/>
                  </a:lnTo>
                  <a:lnTo>
                    <a:pt x="649835" y="140773"/>
                  </a:lnTo>
                  <a:lnTo>
                    <a:pt x="619172" y="106013"/>
                  </a:lnTo>
                  <a:lnTo>
                    <a:pt x="584336" y="75417"/>
                  </a:lnTo>
                  <a:lnTo>
                    <a:pt x="545761" y="49417"/>
                  </a:lnTo>
                  <a:lnTo>
                    <a:pt x="503878" y="28444"/>
                  </a:lnTo>
                  <a:lnTo>
                    <a:pt x="459120" y="12929"/>
                  </a:lnTo>
                  <a:lnTo>
                    <a:pt x="411921" y="3304"/>
                  </a:lnTo>
                  <a:lnTo>
                    <a:pt x="362712" y="0"/>
                  </a:lnTo>
                  <a:close/>
                </a:path>
              </a:pathLst>
            </a:custGeom>
            <a:solidFill>
              <a:srgbClr val="C0C8E3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object 7"/>
            <p:cNvSpPr/>
            <p:nvPr/>
          </p:nvSpPr>
          <p:spPr>
            <a:xfrm>
              <a:off x="1805939" y="6126479"/>
              <a:ext cx="725805" cy="723900"/>
            </a:xfrm>
            <a:custGeom>
              <a:avLst/>
              <a:gdLst/>
              <a:ahLst/>
              <a:cxnLst/>
              <a:rect l="l" t="t" r="r" b="b"/>
              <a:pathLst>
                <a:path w="725805" h="723900">
                  <a:moveTo>
                    <a:pt x="0" y="361950"/>
                  </a:moveTo>
                  <a:lnTo>
                    <a:pt x="3311" y="312835"/>
                  </a:lnTo>
                  <a:lnTo>
                    <a:pt x="12959" y="265729"/>
                  </a:lnTo>
                  <a:lnTo>
                    <a:pt x="28509" y="221063"/>
                  </a:lnTo>
                  <a:lnTo>
                    <a:pt x="49530" y="179267"/>
                  </a:lnTo>
                  <a:lnTo>
                    <a:pt x="75588" y="140773"/>
                  </a:lnTo>
                  <a:lnTo>
                    <a:pt x="106251" y="106013"/>
                  </a:lnTo>
                  <a:lnTo>
                    <a:pt x="141087" y="75417"/>
                  </a:lnTo>
                  <a:lnTo>
                    <a:pt x="179662" y="49417"/>
                  </a:lnTo>
                  <a:lnTo>
                    <a:pt x="221545" y="28444"/>
                  </a:lnTo>
                  <a:lnTo>
                    <a:pt x="266303" y="12929"/>
                  </a:lnTo>
                  <a:lnTo>
                    <a:pt x="313502" y="3304"/>
                  </a:lnTo>
                  <a:lnTo>
                    <a:pt x="362712" y="0"/>
                  </a:lnTo>
                  <a:lnTo>
                    <a:pt x="411921" y="3304"/>
                  </a:lnTo>
                  <a:lnTo>
                    <a:pt x="459120" y="12929"/>
                  </a:lnTo>
                  <a:lnTo>
                    <a:pt x="503878" y="28444"/>
                  </a:lnTo>
                  <a:lnTo>
                    <a:pt x="545761" y="49417"/>
                  </a:lnTo>
                  <a:lnTo>
                    <a:pt x="584336" y="75417"/>
                  </a:lnTo>
                  <a:lnTo>
                    <a:pt x="619172" y="106013"/>
                  </a:lnTo>
                  <a:lnTo>
                    <a:pt x="649835" y="140773"/>
                  </a:lnTo>
                  <a:lnTo>
                    <a:pt x="675893" y="179267"/>
                  </a:lnTo>
                  <a:lnTo>
                    <a:pt x="696914" y="221063"/>
                  </a:lnTo>
                  <a:lnTo>
                    <a:pt x="712464" y="265729"/>
                  </a:lnTo>
                  <a:lnTo>
                    <a:pt x="722112" y="312835"/>
                  </a:lnTo>
                  <a:lnTo>
                    <a:pt x="725424" y="361950"/>
                  </a:lnTo>
                  <a:lnTo>
                    <a:pt x="722112" y="411064"/>
                  </a:lnTo>
                  <a:lnTo>
                    <a:pt x="712464" y="458170"/>
                  </a:lnTo>
                  <a:lnTo>
                    <a:pt x="696914" y="502836"/>
                  </a:lnTo>
                  <a:lnTo>
                    <a:pt x="675894" y="544632"/>
                  </a:lnTo>
                  <a:lnTo>
                    <a:pt x="649835" y="583126"/>
                  </a:lnTo>
                  <a:lnTo>
                    <a:pt x="619172" y="617886"/>
                  </a:lnTo>
                  <a:lnTo>
                    <a:pt x="584336" y="648482"/>
                  </a:lnTo>
                  <a:lnTo>
                    <a:pt x="545761" y="674482"/>
                  </a:lnTo>
                  <a:lnTo>
                    <a:pt x="503878" y="695455"/>
                  </a:lnTo>
                  <a:lnTo>
                    <a:pt x="459120" y="710970"/>
                  </a:lnTo>
                  <a:lnTo>
                    <a:pt x="411921" y="720595"/>
                  </a:lnTo>
                  <a:lnTo>
                    <a:pt x="362712" y="723900"/>
                  </a:lnTo>
                  <a:lnTo>
                    <a:pt x="313502" y="720595"/>
                  </a:lnTo>
                  <a:lnTo>
                    <a:pt x="266303" y="710970"/>
                  </a:lnTo>
                  <a:lnTo>
                    <a:pt x="221545" y="695455"/>
                  </a:lnTo>
                  <a:lnTo>
                    <a:pt x="179662" y="674482"/>
                  </a:lnTo>
                  <a:lnTo>
                    <a:pt x="141087" y="648482"/>
                  </a:lnTo>
                  <a:lnTo>
                    <a:pt x="106251" y="617886"/>
                  </a:lnTo>
                  <a:lnTo>
                    <a:pt x="75588" y="583126"/>
                  </a:lnTo>
                  <a:lnTo>
                    <a:pt x="49530" y="544632"/>
                  </a:lnTo>
                  <a:lnTo>
                    <a:pt x="28509" y="502836"/>
                  </a:lnTo>
                  <a:lnTo>
                    <a:pt x="12959" y="458170"/>
                  </a:lnTo>
                  <a:lnTo>
                    <a:pt x="3311" y="411064"/>
                  </a:lnTo>
                  <a:lnTo>
                    <a:pt x="0" y="361950"/>
                  </a:lnTo>
                  <a:close/>
                </a:path>
              </a:pathLst>
            </a:custGeom>
            <a:ln w="609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object 8"/>
            <p:cNvSpPr/>
            <p:nvPr/>
          </p:nvSpPr>
          <p:spPr>
            <a:xfrm>
              <a:off x="2679192" y="5995415"/>
              <a:ext cx="965200" cy="2176780"/>
            </a:xfrm>
            <a:custGeom>
              <a:avLst/>
              <a:gdLst/>
              <a:ahLst/>
              <a:cxnLst/>
              <a:rect l="l" t="t" r="r" b="b"/>
              <a:pathLst>
                <a:path w="965200" h="2176779">
                  <a:moveTo>
                    <a:pt x="868171" y="0"/>
                  </a:moveTo>
                  <a:lnTo>
                    <a:pt x="96519" y="0"/>
                  </a:lnTo>
                  <a:lnTo>
                    <a:pt x="58935" y="7580"/>
                  </a:lnTo>
                  <a:lnTo>
                    <a:pt x="28257" y="28257"/>
                  </a:lnTo>
                  <a:lnTo>
                    <a:pt x="7580" y="58935"/>
                  </a:lnTo>
                  <a:lnTo>
                    <a:pt x="0" y="96520"/>
                  </a:lnTo>
                  <a:lnTo>
                    <a:pt x="0" y="2079752"/>
                  </a:lnTo>
                  <a:lnTo>
                    <a:pt x="7580" y="2117336"/>
                  </a:lnTo>
                  <a:lnTo>
                    <a:pt x="28257" y="2148014"/>
                  </a:lnTo>
                  <a:lnTo>
                    <a:pt x="58935" y="2168691"/>
                  </a:lnTo>
                  <a:lnTo>
                    <a:pt x="96519" y="2176272"/>
                  </a:lnTo>
                  <a:lnTo>
                    <a:pt x="868171" y="2176272"/>
                  </a:lnTo>
                  <a:lnTo>
                    <a:pt x="905756" y="2168691"/>
                  </a:lnTo>
                  <a:lnTo>
                    <a:pt x="936434" y="2148014"/>
                  </a:lnTo>
                  <a:lnTo>
                    <a:pt x="957111" y="2117336"/>
                  </a:lnTo>
                  <a:lnTo>
                    <a:pt x="964692" y="2079752"/>
                  </a:lnTo>
                  <a:lnTo>
                    <a:pt x="964692" y="96520"/>
                  </a:lnTo>
                  <a:lnTo>
                    <a:pt x="957111" y="58935"/>
                  </a:lnTo>
                  <a:lnTo>
                    <a:pt x="936434" y="28257"/>
                  </a:lnTo>
                  <a:lnTo>
                    <a:pt x="905756" y="7580"/>
                  </a:lnTo>
                  <a:lnTo>
                    <a:pt x="868171" y="0"/>
                  </a:lnTo>
                  <a:close/>
                </a:path>
              </a:pathLst>
            </a:custGeom>
            <a:solidFill>
              <a:srgbClr val="43BDB8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object 9"/>
            <p:cNvSpPr txBox="1"/>
            <p:nvPr/>
          </p:nvSpPr>
          <p:spPr>
            <a:xfrm>
              <a:off x="2845054" y="6959345"/>
              <a:ext cx="631825" cy="442737"/>
            </a:xfrm>
            <a:prstGeom prst="rect">
              <a:avLst/>
            </a:prstGeom>
          </p:spPr>
          <p:txBody>
            <a:bodyPr vert="horz" wrap="square" lIns="0" tIns="43180" rIns="0" bIns="0" rtlCol="0">
              <a:spAutoFit/>
            </a:bodyPr>
            <a:lstStyle/>
            <a:p>
              <a:pPr marL="116205" marR="5080" indent="-104139"/>
              <a:r>
                <a:rPr sz="20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Khám  phá</a:t>
              </a:r>
              <a:endParaRPr sz="205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object 10"/>
            <p:cNvSpPr/>
            <p:nvPr/>
          </p:nvSpPr>
          <p:spPr>
            <a:xfrm>
              <a:off x="2799588" y="6126479"/>
              <a:ext cx="723900" cy="723900"/>
            </a:xfrm>
            <a:custGeom>
              <a:avLst/>
              <a:gdLst/>
              <a:ahLst/>
              <a:cxnLst/>
              <a:rect l="l" t="t" r="r" b="b"/>
              <a:pathLst>
                <a:path w="723900" h="723900">
                  <a:moveTo>
                    <a:pt x="361950" y="0"/>
                  </a:moveTo>
                  <a:lnTo>
                    <a:pt x="312835" y="3304"/>
                  </a:lnTo>
                  <a:lnTo>
                    <a:pt x="265729" y="12929"/>
                  </a:lnTo>
                  <a:lnTo>
                    <a:pt x="221063" y="28444"/>
                  </a:lnTo>
                  <a:lnTo>
                    <a:pt x="179267" y="49417"/>
                  </a:lnTo>
                  <a:lnTo>
                    <a:pt x="140773" y="75417"/>
                  </a:lnTo>
                  <a:lnTo>
                    <a:pt x="106013" y="106013"/>
                  </a:lnTo>
                  <a:lnTo>
                    <a:pt x="75417" y="140773"/>
                  </a:lnTo>
                  <a:lnTo>
                    <a:pt x="49417" y="179267"/>
                  </a:lnTo>
                  <a:lnTo>
                    <a:pt x="28444" y="221063"/>
                  </a:lnTo>
                  <a:lnTo>
                    <a:pt x="12929" y="265729"/>
                  </a:lnTo>
                  <a:lnTo>
                    <a:pt x="3304" y="312835"/>
                  </a:lnTo>
                  <a:lnTo>
                    <a:pt x="0" y="361950"/>
                  </a:lnTo>
                  <a:lnTo>
                    <a:pt x="3304" y="411064"/>
                  </a:lnTo>
                  <a:lnTo>
                    <a:pt x="12929" y="458170"/>
                  </a:lnTo>
                  <a:lnTo>
                    <a:pt x="28444" y="502836"/>
                  </a:lnTo>
                  <a:lnTo>
                    <a:pt x="49417" y="544632"/>
                  </a:lnTo>
                  <a:lnTo>
                    <a:pt x="75417" y="583126"/>
                  </a:lnTo>
                  <a:lnTo>
                    <a:pt x="106013" y="617886"/>
                  </a:lnTo>
                  <a:lnTo>
                    <a:pt x="140773" y="648482"/>
                  </a:lnTo>
                  <a:lnTo>
                    <a:pt x="179267" y="674482"/>
                  </a:lnTo>
                  <a:lnTo>
                    <a:pt x="221063" y="695455"/>
                  </a:lnTo>
                  <a:lnTo>
                    <a:pt x="265729" y="710970"/>
                  </a:lnTo>
                  <a:lnTo>
                    <a:pt x="312835" y="720595"/>
                  </a:lnTo>
                  <a:lnTo>
                    <a:pt x="361950" y="723900"/>
                  </a:lnTo>
                  <a:lnTo>
                    <a:pt x="411064" y="720595"/>
                  </a:lnTo>
                  <a:lnTo>
                    <a:pt x="458170" y="710970"/>
                  </a:lnTo>
                  <a:lnTo>
                    <a:pt x="502836" y="695455"/>
                  </a:lnTo>
                  <a:lnTo>
                    <a:pt x="544632" y="674482"/>
                  </a:lnTo>
                  <a:lnTo>
                    <a:pt x="583126" y="648482"/>
                  </a:lnTo>
                  <a:lnTo>
                    <a:pt x="617886" y="617886"/>
                  </a:lnTo>
                  <a:lnTo>
                    <a:pt x="648482" y="583126"/>
                  </a:lnTo>
                  <a:lnTo>
                    <a:pt x="674482" y="544632"/>
                  </a:lnTo>
                  <a:lnTo>
                    <a:pt x="695455" y="502836"/>
                  </a:lnTo>
                  <a:lnTo>
                    <a:pt x="710970" y="458170"/>
                  </a:lnTo>
                  <a:lnTo>
                    <a:pt x="720595" y="411064"/>
                  </a:lnTo>
                  <a:lnTo>
                    <a:pt x="723900" y="361950"/>
                  </a:lnTo>
                  <a:lnTo>
                    <a:pt x="720595" y="312835"/>
                  </a:lnTo>
                  <a:lnTo>
                    <a:pt x="710970" y="265729"/>
                  </a:lnTo>
                  <a:lnTo>
                    <a:pt x="695455" y="221063"/>
                  </a:lnTo>
                  <a:lnTo>
                    <a:pt x="674482" y="179267"/>
                  </a:lnTo>
                  <a:lnTo>
                    <a:pt x="648482" y="140773"/>
                  </a:lnTo>
                  <a:lnTo>
                    <a:pt x="617886" y="106013"/>
                  </a:lnTo>
                  <a:lnTo>
                    <a:pt x="583126" y="75417"/>
                  </a:lnTo>
                  <a:lnTo>
                    <a:pt x="544632" y="49417"/>
                  </a:lnTo>
                  <a:lnTo>
                    <a:pt x="502836" y="28444"/>
                  </a:lnTo>
                  <a:lnTo>
                    <a:pt x="458170" y="12929"/>
                  </a:lnTo>
                  <a:lnTo>
                    <a:pt x="411064" y="3304"/>
                  </a:lnTo>
                  <a:lnTo>
                    <a:pt x="361950" y="0"/>
                  </a:lnTo>
                  <a:close/>
                </a:path>
              </a:pathLst>
            </a:custGeom>
            <a:solidFill>
              <a:srgbClr val="C0DFE0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object 11"/>
            <p:cNvSpPr/>
            <p:nvPr/>
          </p:nvSpPr>
          <p:spPr>
            <a:xfrm>
              <a:off x="2799588" y="6126479"/>
              <a:ext cx="723900" cy="723900"/>
            </a:xfrm>
            <a:custGeom>
              <a:avLst/>
              <a:gdLst/>
              <a:ahLst/>
              <a:cxnLst/>
              <a:rect l="l" t="t" r="r" b="b"/>
              <a:pathLst>
                <a:path w="723900" h="723900">
                  <a:moveTo>
                    <a:pt x="0" y="361950"/>
                  </a:moveTo>
                  <a:lnTo>
                    <a:pt x="3304" y="312835"/>
                  </a:lnTo>
                  <a:lnTo>
                    <a:pt x="12929" y="265729"/>
                  </a:lnTo>
                  <a:lnTo>
                    <a:pt x="28444" y="221063"/>
                  </a:lnTo>
                  <a:lnTo>
                    <a:pt x="49417" y="179267"/>
                  </a:lnTo>
                  <a:lnTo>
                    <a:pt x="75417" y="140773"/>
                  </a:lnTo>
                  <a:lnTo>
                    <a:pt x="106013" y="106013"/>
                  </a:lnTo>
                  <a:lnTo>
                    <a:pt x="140773" y="75417"/>
                  </a:lnTo>
                  <a:lnTo>
                    <a:pt x="179267" y="49417"/>
                  </a:lnTo>
                  <a:lnTo>
                    <a:pt x="221063" y="28444"/>
                  </a:lnTo>
                  <a:lnTo>
                    <a:pt x="265729" y="12929"/>
                  </a:lnTo>
                  <a:lnTo>
                    <a:pt x="312835" y="3304"/>
                  </a:lnTo>
                  <a:lnTo>
                    <a:pt x="361950" y="0"/>
                  </a:lnTo>
                  <a:lnTo>
                    <a:pt x="411064" y="3304"/>
                  </a:lnTo>
                  <a:lnTo>
                    <a:pt x="458170" y="12929"/>
                  </a:lnTo>
                  <a:lnTo>
                    <a:pt x="502836" y="28444"/>
                  </a:lnTo>
                  <a:lnTo>
                    <a:pt x="544632" y="49417"/>
                  </a:lnTo>
                  <a:lnTo>
                    <a:pt x="583126" y="75417"/>
                  </a:lnTo>
                  <a:lnTo>
                    <a:pt x="617886" y="106013"/>
                  </a:lnTo>
                  <a:lnTo>
                    <a:pt x="648482" y="140773"/>
                  </a:lnTo>
                  <a:lnTo>
                    <a:pt x="674482" y="179267"/>
                  </a:lnTo>
                  <a:lnTo>
                    <a:pt x="695455" y="221063"/>
                  </a:lnTo>
                  <a:lnTo>
                    <a:pt x="710970" y="265729"/>
                  </a:lnTo>
                  <a:lnTo>
                    <a:pt x="720595" y="312835"/>
                  </a:lnTo>
                  <a:lnTo>
                    <a:pt x="723900" y="361950"/>
                  </a:lnTo>
                  <a:lnTo>
                    <a:pt x="720595" y="411064"/>
                  </a:lnTo>
                  <a:lnTo>
                    <a:pt x="710970" y="458170"/>
                  </a:lnTo>
                  <a:lnTo>
                    <a:pt x="695455" y="502836"/>
                  </a:lnTo>
                  <a:lnTo>
                    <a:pt x="674482" y="544632"/>
                  </a:lnTo>
                  <a:lnTo>
                    <a:pt x="648482" y="583126"/>
                  </a:lnTo>
                  <a:lnTo>
                    <a:pt x="617886" y="617886"/>
                  </a:lnTo>
                  <a:lnTo>
                    <a:pt x="583126" y="648482"/>
                  </a:lnTo>
                  <a:lnTo>
                    <a:pt x="544632" y="674482"/>
                  </a:lnTo>
                  <a:lnTo>
                    <a:pt x="502836" y="695455"/>
                  </a:lnTo>
                  <a:lnTo>
                    <a:pt x="458170" y="710970"/>
                  </a:lnTo>
                  <a:lnTo>
                    <a:pt x="411064" y="720595"/>
                  </a:lnTo>
                  <a:lnTo>
                    <a:pt x="361950" y="723900"/>
                  </a:lnTo>
                  <a:lnTo>
                    <a:pt x="312835" y="720595"/>
                  </a:lnTo>
                  <a:lnTo>
                    <a:pt x="265729" y="710970"/>
                  </a:lnTo>
                  <a:lnTo>
                    <a:pt x="221063" y="695455"/>
                  </a:lnTo>
                  <a:lnTo>
                    <a:pt x="179267" y="674482"/>
                  </a:lnTo>
                  <a:lnTo>
                    <a:pt x="140773" y="648482"/>
                  </a:lnTo>
                  <a:lnTo>
                    <a:pt x="106013" y="617886"/>
                  </a:lnTo>
                  <a:lnTo>
                    <a:pt x="75417" y="583126"/>
                  </a:lnTo>
                  <a:lnTo>
                    <a:pt x="49417" y="544632"/>
                  </a:lnTo>
                  <a:lnTo>
                    <a:pt x="28444" y="502836"/>
                  </a:lnTo>
                  <a:lnTo>
                    <a:pt x="12929" y="458170"/>
                  </a:lnTo>
                  <a:lnTo>
                    <a:pt x="3304" y="411064"/>
                  </a:lnTo>
                  <a:lnTo>
                    <a:pt x="0" y="361950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object 12"/>
            <p:cNvSpPr/>
            <p:nvPr/>
          </p:nvSpPr>
          <p:spPr>
            <a:xfrm>
              <a:off x="3671315" y="5995415"/>
              <a:ext cx="965200" cy="2176780"/>
            </a:xfrm>
            <a:custGeom>
              <a:avLst/>
              <a:gdLst/>
              <a:ahLst/>
              <a:cxnLst/>
              <a:rect l="l" t="t" r="r" b="b"/>
              <a:pathLst>
                <a:path w="965200" h="2176779">
                  <a:moveTo>
                    <a:pt x="868172" y="0"/>
                  </a:moveTo>
                  <a:lnTo>
                    <a:pt x="96520" y="0"/>
                  </a:lnTo>
                  <a:lnTo>
                    <a:pt x="58935" y="7580"/>
                  </a:lnTo>
                  <a:lnTo>
                    <a:pt x="28257" y="28257"/>
                  </a:lnTo>
                  <a:lnTo>
                    <a:pt x="7580" y="58935"/>
                  </a:lnTo>
                  <a:lnTo>
                    <a:pt x="0" y="96520"/>
                  </a:lnTo>
                  <a:lnTo>
                    <a:pt x="0" y="2079752"/>
                  </a:lnTo>
                  <a:lnTo>
                    <a:pt x="7580" y="2117336"/>
                  </a:lnTo>
                  <a:lnTo>
                    <a:pt x="28257" y="2148014"/>
                  </a:lnTo>
                  <a:lnTo>
                    <a:pt x="58935" y="2168691"/>
                  </a:lnTo>
                  <a:lnTo>
                    <a:pt x="96520" y="2176272"/>
                  </a:lnTo>
                  <a:lnTo>
                    <a:pt x="868172" y="2176272"/>
                  </a:lnTo>
                  <a:lnTo>
                    <a:pt x="905756" y="2168691"/>
                  </a:lnTo>
                  <a:lnTo>
                    <a:pt x="936434" y="2148014"/>
                  </a:lnTo>
                  <a:lnTo>
                    <a:pt x="957111" y="2117336"/>
                  </a:lnTo>
                  <a:lnTo>
                    <a:pt x="964692" y="2079752"/>
                  </a:lnTo>
                  <a:lnTo>
                    <a:pt x="964692" y="96520"/>
                  </a:lnTo>
                  <a:lnTo>
                    <a:pt x="957111" y="58935"/>
                  </a:lnTo>
                  <a:lnTo>
                    <a:pt x="936434" y="28257"/>
                  </a:lnTo>
                  <a:lnTo>
                    <a:pt x="905756" y="7580"/>
                  </a:lnTo>
                  <a:lnTo>
                    <a:pt x="868172" y="0"/>
                  </a:lnTo>
                  <a:close/>
                </a:path>
              </a:pathLst>
            </a:custGeom>
            <a:solidFill>
              <a:srgbClr val="45B663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object 13"/>
            <p:cNvSpPr txBox="1"/>
            <p:nvPr/>
          </p:nvSpPr>
          <p:spPr>
            <a:xfrm>
              <a:off x="3876294" y="6959345"/>
              <a:ext cx="555625" cy="422536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73025"/>
              <a:r>
                <a:rPr sz="20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Giải</a:t>
              </a:r>
              <a:endParaRPr sz="205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2700"/>
              <a:r>
                <a:rPr sz="20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thích</a:t>
              </a:r>
              <a:endParaRPr sz="205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object 14"/>
            <p:cNvSpPr/>
            <p:nvPr/>
          </p:nvSpPr>
          <p:spPr>
            <a:xfrm>
              <a:off x="3791711" y="6126479"/>
              <a:ext cx="723900" cy="723900"/>
            </a:xfrm>
            <a:custGeom>
              <a:avLst/>
              <a:gdLst/>
              <a:ahLst/>
              <a:cxnLst/>
              <a:rect l="l" t="t" r="r" b="b"/>
              <a:pathLst>
                <a:path w="723900" h="723900">
                  <a:moveTo>
                    <a:pt x="361950" y="0"/>
                  </a:moveTo>
                  <a:lnTo>
                    <a:pt x="312835" y="3304"/>
                  </a:lnTo>
                  <a:lnTo>
                    <a:pt x="265729" y="12929"/>
                  </a:lnTo>
                  <a:lnTo>
                    <a:pt x="221063" y="28444"/>
                  </a:lnTo>
                  <a:lnTo>
                    <a:pt x="179267" y="49417"/>
                  </a:lnTo>
                  <a:lnTo>
                    <a:pt x="140773" y="75417"/>
                  </a:lnTo>
                  <a:lnTo>
                    <a:pt x="106013" y="106013"/>
                  </a:lnTo>
                  <a:lnTo>
                    <a:pt x="75417" y="140773"/>
                  </a:lnTo>
                  <a:lnTo>
                    <a:pt x="49417" y="179267"/>
                  </a:lnTo>
                  <a:lnTo>
                    <a:pt x="28444" y="221063"/>
                  </a:lnTo>
                  <a:lnTo>
                    <a:pt x="12929" y="265729"/>
                  </a:lnTo>
                  <a:lnTo>
                    <a:pt x="3304" y="312835"/>
                  </a:lnTo>
                  <a:lnTo>
                    <a:pt x="0" y="361950"/>
                  </a:lnTo>
                  <a:lnTo>
                    <a:pt x="3304" y="411064"/>
                  </a:lnTo>
                  <a:lnTo>
                    <a:pt x="12929" y="458170"/>
                  </a:lnTo>
                  <a:lnTo>
                    <a:pt x="28444" y="502836"/>
                  </a:lnTo>
                  <a:lnTo>
                    <a:pt x="49417" y="544632"/>
                  </a:lnTo>
                  <a:lnTo>
                    <a:pt x="75417" y="583126"/>
                  </a:lnTo>
                  <a:lnTo>
                    <a:pt x="106013" y="617886"/>
                  </a:lnTo>
                  <a:lnTo>
                    <a:pt x="140773" y="648482"/>
                  </a:lnTo>
                  <a:lnTo>
                    <a:pt x="179267" y="674482"/>
                  </a:lnTo>
                  <a:lnTo>
                    <a:pt x="221063" y="695455"/>
                  </a:lnTo>
                  <a:lnTo>
                    <a:pt x="265729" y="710970"/>
                  </a:lnTo>
                  <a:lnTo>
                    <a:pt x="312835" y="720595"/>
                  </a:lnTo>
                  <a:lnTo>
                    <a:pt x="361950" y="723900"/>
                  </a:lnTo>
                  <a:lnTo>
                    <a:pt x="411064" y="720595"/>
                  </a:lnTo>
                  <a:lnTo>
                    <a:pt x="458170" y="710970"/>
                  </a:lnTo>
                  <a:lnTo>
                    <a:pt x="502836" y="695455"/>
                  </a:lnTo>
                  <a:lnTo>
                    <a:pt x="544632" y="674482"/>
                  </a:lnTo>
                  <a:lnTo>
                    <a:pt x="583126" y="648482"/>
                  </a:lnTo>
                  <a:lnTo>
                    <a:pt x="617886" y="617886"/>
                  </a:lnTo>
                  <a:lnTo>
                    <a:pt x="648482" y="583126"/>
                  </a:lnTo>
                  <a:lnTo>
                    <a:pt x="674482" y="544632"/>
                  </a:lnTo>
                  <a:lnTo>
                    <a:pt x="695455" y="502836"/>
                  </a:lnTo>
                  <a:lnTo>
                    <a:pt x="710970" y="458170"/>
                  </a:lnTo>
                  <a:lnTo>
                    <a:pt x="720595" y="411064"/>
                  </a:lnTo>
                  <a:lnTo>
                    <a:pt x="723900" y="361950"/>
                  </a:lnTo>
                  <a:lnTo>
                    <a:pt x="720595" y="312835"/>
                  </a:lnTo>
                  <a:lnTo>
                    <a:pt x="710970" y="265729"/>
                  </a:lnTo>
                  <a:lnTo>
                    <a:pt x="695455" y="221063"/>
                  </a:lnTo>
                  <a:lnTo>
                    <a:pt x="674482" y="179267"/>
                  </a:lnTo>
                  <a:lnTo>
                    <a:pt x="648482" y="140773"/>
                  </a:lnTo>
                  <a:lnTo>
                    <a:pt x="617886" y="106013"/>
                  </a:lnTo>
                  <a:lnTo>
                    <a:pt x="583126" y="75417"/>
                  </a:lnTo>
                  <a:lnTo>
                    <a:pt x="544632" y="49417"/>
                  </a:lnTo>
                  <a:lnTo>
                    <a:pt x="502836" y="28444"/>
                  </a:lnTo>
                  <a:lnTo>
                    <a:pt x="458170" y="12929"/>
                  </a:lnTo>
                  <a:lnTo>
                    <a:pt x="411064" y="3304"/>
                  </a:lnTo>
                  <a:lnTo>
                    <a:pt x="361950" y="0"/>
                  </a:lnTo>
                  <a:close/>
                </a:path>
              </a:pathLst>
            </a:custGeom>
            <a:solidFill>
              <a:srgbClr val="C0DECC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object 15"/>
            <p:cNvSpPr/>
            <p:nvPr/>
          </p:nvSpPr>
          <p:spPr>
            <a:xfrm>
              <a:off x="3791711" y="6126479"/>
              <a:ext cx="723900" cy="723900"/>
            </a:xfrm>
            <a:custGeom>
              <a:avLst/>
              <a:gdLst/>
              <a:ahLst/>
              <a:cxnLst/>
              <a:rect l="l" t="t" r="r" b="b"/>
              <a:pathLst>
                <a:path w="723900" h="723900">
                  <a:moveTo>
                    <a:pt x="0" y="361950"/>
                  </a:moveTo>
                  <a:lnTo>
                    <a:pt x="3304" y="312835"/>
                  </a:lnTo>
                  <a:lnTo>
                    <a:pt x="12929" y="265729"/>
                  </a:lnTo>
                  <a:lnTo>
                    <a:pt x="28444" y="221063"/>
                  </a:lnTo>
                  <a:lnTo>
                    <a:pt x="49417" y="179267"/>
                  </a:lnTo>
                  <a:lnTo>
                    <a:pt x="75417" y="140773"/>
                  </a:lnTo>
                  <a:lnTo>
                    <a:pt x="106013" y="106013"/>
                  </a:lnTo>
                  <a:lnTo>
                    <a:pt x="140773" y="75417"/>
                  </a:lnTo>
                  <a:lnTo>
                    <a:pt x="179267" y="49417"/>
                  </a:lnTo>
                  <a:lnTo>
                    <a:pt x="221063" y="28444"/>
                  </a:lnTo>
                  <a:lnTo>
                    <a:pt x="265729" y="12929"/>
                  </a:lnTo>
                  <a:lnTo>
                    <a:pt x="312835" y="3304"/>
                  </a:lnTo>
                  <a:lnTo>
                    <a:pt x="361950" y="0"/>
                  </a:lnTo>
                  <a:lnTo>
                    <a:pt x="411064" y="3304"/>
                  </a:lnTo>
                  <a:lnTo>
                    <a:pt x="458170" y="12929"/>
                  </a:lnTo>
                  <a:lnTo>
                    <a:pt x="502836" y="28444"/>
                  </a:lnTo>
                  <a:lnTo>
                    <a:pt x="544632" y="49417"/>
                  </a:lnTo>
                  <a:lnTo>
                    <a:pt x="583126" y="75417"/>
                  </a:lnTo>
                  <a:lnTo>
                    <a:pt x="617886" y="106013"/>
                  </a:lnTo>
                  <a:lnTo>
                    <a:pt x="648482" y="140773"/>
                  </a:lnTo>
                  <a:lnTo>
                    <a:pt x="674482" y="179267"/>
                  </a:lnTo>
                  <a:lnTo>
                    <a:pt x="695455" y="221063"/>
                  </a:lnTo>
                  <a:lnTo>
                    <a:pt x="710970" y="265729"/>
                  </a:lnTo>
                  <a:lnTo>
                    <a:pt x="720595" y="312835"/>
                  </a:lnTo>
                  <a:lnTo>
                    <a:pt x="723900" y="361950"/>
                  </a:lnTo>
                  <a:lnTo>
                    <a:pt x="720595" y="411064"/>
                  </a:lnTo>
                  <a:lnTo>
                    <a:pt x="710970" y="458170"/>
                  </a:lnTo>
                  <a:lnTo>
                    <a:pt x="695455" y="502836"/>
                  </a:lnTo>
                  <a:lnTo>
                    <a:pt x="674482" y="544632"/>
                  </a:lnTo>
                  <a:lnTo>
                    <a:pt x="648482" y="583126"/>
                  </a:lnTo>
                  <a:lnTo>
                    <a:pt x="617886" y="617886"/>
                  </a:lnTo>
                  <a:lnTo>
                    <a:pt x="583126" y="648482"/>
                  </a:lnTo>
                  <a:lnTo>
                    <a:pt x="544632" y="674482"/>
                  </a:lnTo>
                  <a:lnTo>
                    <a:pt x="502836" y="695455"/>
                  </a:lnTo>
                  <a:lnTo>
                    <a:pt x="458170" y="710970"/>
                  </a:lnTo>
                  <a:lnTo>
                    <a:pt x="411064" y="720595"/>
                  </a:lnTo>
                  <a:lnTo>
                    <a:pt x="361950" y="723900"/>
                  </a:lnTo>
                  <a:lnTo>
                    <a:pt x="312835" y="720595"/>
                  </a:lnTo>
                  <a:lnTo>
                    <a:pt x="265729" y="710970"/>
                  </a:lnTo>
                  <a:lnTo>
                    <a:pt x="221063" y="695455"/>
                  </a:lnTo>
                  <a:lnTo>
                    <a:pt x="179267" y="674482"/>
                  </a:lnTo>
                  <a:lnTo>
                    <a:pt x="140773" y="648482"/>
                  </a:lnTo>
                  <a:lnTo>
                    <a:pt x="106013" y="617886"/>
                  </a:lnTo>
                  <a:lnTo>
                    <a:pt x="75417" y="583126"/>
                  </a:lnTo>
                  <a:lnTo>
                    <a:pt x="49417" y="544632"/>
                  </a:lnTo>
                  <a:lnTo>
                    <a:pt x="28444" y="502836"/>
                  </a:lnTo>
                  <a:lnTo>
                    <a:pt x="12929" y="458170"/>
                  </a:lnTo>
                  <a:lnTo>
                    <a:pt x="3304" y="411064"/>
                  </a:lnTo>
                  <a:lnTo>
                    <a:pt x="0" y="361950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object 16"/>
            <p:cNvSpPr/>
            <p:nvPr/>
          </p:nvSpPr>
          <p:spPr>
            <a:xfrm>
              <a:off x="4664964" y="5995415"/>
              <a:ext cx="963294" cy="2176780"/>
            </a:xfrm>
            <a:custGeom>
              <a:avLst/>
              <a:gdLst/>
              <a:ahLst/>
              <a:cxnLst/>
              <a:rect l="l" t="t" r="r" b="b"/>
              <a:pathLst>
                <a:path w="963295" h="2176779">
                  <a:moveTo>
                    <a:pt x="866648" y="0"/>
                  </a:moveTo>
                  <a:lnTo>
                    <a:pt x="96265" y="0"/>
                  </a:lnTo>
                  <a:lnTo>
                    <a:pt x="58775" y="7558"/>
                  </a:lnTo>
                  <a:lnTo>
                    <a:pt x="28178" y="28178"/>
                  </a:lnTo>
                  <a:lnTo>
                    <a:pt x="7558" y="58775"/>
                  </a:lnTo>
                  <a:lnTo>
                    <a:pt x="0" y="96266"/>
                  </a:lnTo>
                  <a:lnTo>
                    <a:pt x="0" y="2080006"/>
                  </a:lnTo>
                  <a:lnTo>
                    <a:pt x="7558" y="2117496"/>
                  </a:lnTo>
                  <a:lnTo>
                    <a:pt x="28178" y="2148093"/>
                  </a:lnTo>
                  <a:lnTo>
                    <a:pt x="58775" y="2168713"/>
                  </a:lnTo>
                  <a:lnTo>
                    <a:pt x="96265" y="2176272"/>
                  </a:lnTo>
                  <a:lnTo>
                    <a:pt x="866648" y="2176272"/>
                  </a:lnTo>
                  <a:lnTo>
                    <a:pt x="904158" y="2168713"/>
                  </a:lnTo>
                  <a:lnTo>
                    <a:pt x="934799" y="2148093"/>
                  </a:lnTo>
                  <a:lnTo>
                    <a:pt x="955462" y="2117496"/>
                  </a:lnTo>
                  <a:lnTo>
                    <a:pt x="963040" y="2080006"/>
                  </a:lnTo>
                  <a:lnTo>
                    <a:pt x="963040" y="96266"/>
                  </a:lnTo>
                  <a:lnTo>
                    <a:pt x="955462" y="58775"/>
                  </a:lnTo>
                  <a:lnTo>
                    <a:pt x="934799" y="28178"/>
                  </a:lnTo>
                  <a:lnTo>
                    <a:pt x="904158" y="7558"/>
                  </a:lnTo>
                  <a:lnTo>
                    <a:pt x="866648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object 17"/>
            <p:cNvSpPr txBox="1"/>
            <p:nvPr/>
          </p:nvSpPr>
          <p:spPr>
            <a:xfrm>
              <a:off x="4893309" y="6959345"/>
              <a:ext cx="509270" cy="442737"/>
            </a:xfrm>
            <a:prstGeom prst="rect">
              <a:avLst/>
            </a:prstGeom>
          </p:spPr>
          <p:txBody>
            <a:bodyPr vert="horz" wrap="square" lIns="0" tIns="43180" rIns="0" bIns="0" rtlCol="0">
              <a:spAutoFit/>
            </a:bodyPr>
            <a:lstStyle/>
            <a:p>
              <a:pPr marL="12700" marR="5080" indent="54610"/>
              <a:r>
                <a:rPr sz="20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Mở  rộng</a:t>
              </a:r>
              <a:endParaRPr sz="205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object 18"/>
            <p:cNvSpPr/>
            <p:nvPr/>
          </p:nvSpPr>
          <p:spPr>
            <a:xfrm>
              <a:off x="4783835" y="6126479"/>
              <a:ext cx="725805" cy="723900"/>
            </a:xfrm>
            <a:custGeom>
              <a:avLst/>
              <a:gdLst/>
              <a:ahLst/>
              <a:cxnLst/>
              <a:rect l="l" t="t" r="r" b="b"/>
              <a:pathLst>
                <a:path w="725804" h="723900">
                  <a:moveTo>
                    <a:pt x="362712" y="0"/>
                  </a:moveTo>
                  <a:lnTo>
                    <a:pt x="313502" y="3304"/>
                  </a:lnTo>
                  <a:lnTo>
                    <a:pt x="266303" y="12929"/>
                  </a:lnTo>
                  <a:lnTo>
                    <a:pt x="221545" y="28444"/>
                  </a:lnTo>
                  <a:lnTo>
                    <a:pt x="179662" y="49417"/>
                  </a:lnTo>
                  <a:lnTo>
                    <a:pt x="141087" y="75417"/>
                  </a:lnTo>
                  <a:lnTo>
                    <a:pt x="106251" y="106013"/>
                  </a:lnTo>
                  <a:lnTo>
                    <a:pt x="75588" y="140773"/>
                  </a:lnTo>
                  <a:lnTo>
                    <a:pt x="49529" y="179267"/>
                  </a:lnTo>
                  <a:lnTo>
                    <a:pt x="28509" y="221063"/>
                  </a:lnTo>
                  <a:lnTo>
                    <a:pt x="12959" y="265729"/>
                  </a:lnTo>
                  <a:lnTo>
                    <a:pt x="3311" y="312835"/>
                  </a:lnTo>
                  <a:lnTo>
                    <a:pt x="0" y="361950"/>
                  </a:lnTo>
                  <a:lnTo>
                    <a:pt x="3311" y="411064"/>
                  </a:lnTo>
                  <a:lnTo>
                    <a:pt x="12959" y="458170"/>
                  </a:lnTo>
                  <a:lnTo>
                    <a:pt x="28509" y="502836"/>
                  </a:lnTo>
                  <a:lnTo>
                    <a:pt x="49530" y="544632"/>
                  </a:lnTo>
                  <a:lnTo>
                    <a:pt x="75588" y="583126"/>
                  </a:lnTo>
                  <a:lnTo>
                    <a:pt x="106251" y="617886"/>
                  </a:lnTo>
                  <a:lnTo>
                    <a:pt x="141087" y="648482"/>
                  </a:lnTo>
                  <a:lnTo>
                    <a:pt x="179662" y="674482"/>
                  </a:lnTo>
                  <a:lnTo>
                    <a:pt x="221545" y="695455"/>
                  </a:lnTo>
                  <a:lnTo>
                    <a:pt x="266303" y="710970"/>
                  </a:lnTo>
                  <a:lnTo>
                    <a:pt x="313502" y="720595"/>
                  </a:lnTo>
                  <a:lnTo>
                    <a:pt x="362712" y="723900"/>
                  </a:lnTo>
                  <a:lnTo>
                    <a:pt x="411921" y="720595"/>
                  </a:lnTo>
                  <a:lnTo>
                    <a:pt x="459120" y="710970"/>
                  </a:lnTo>
                  <a:lnTo>
                    <a:pt x="503878" y="695455"/>
                  </a:lnTo>
                  <a:lnTo>
                    <a:pt x="545761" y="674482"/>
                  </a:lnTo>
                  <a:lnTo>
                    <a:pt x="584336" y="648482"/>
                  </a:lnTo>
                  <a:lnTo>
                    <a:pt x="619172" y="617886"/>
                  </a:lnTo>
                  <a:lnTo>
                    <a:pt x="649835" y="583126"/>
                  </a:lnTo>
                  <a:lnTo>
                    <a:pt x="675894" y="544632"/>
                  </a:lnTo>
                  <a:lnTo>
                    <a:pt x="696914" y="502836"/>
                  </a:lnTo>
                  <a:lnTo>
                    <a:pt x="712464" y="458170"/>
                  </a:lnTo>
                  <a:lnTo>
                    <a:pt x="722112" y="411064"/>
                  </a:lnTo>
                  <a:lnTo>
                    <a:pt x="725424" y="361950"/>
                  </a:lnTo>
                  <a:lnTo>
                    <a:pt x="722112" y="312835"/>
                  </a:lnTo>
                  <a:lnTo>
                    <a:pt x="712464" y="265729"/>
                  </a:lnTo>
                  <a:lnTo>
                    <a:pt x="696914" y="221063"/>
                  </a:lnTo>
                  <a:lnTo>
                    <a:pt x="675894" y="179267"/>
                  </a:lnTo>
                  <a:lnTo>
                    <a:pt x="649835" y="140773"/>
                  </a:lnTo>
                  <a:lnTo>
                    <a:pt x="619172" y="106013"/>
                  </a:lnTo>
                  <a:lnTo>
                    <a:pt x="584336" y="75417"/>
                  </a:lnTo>
                  <a:lnTo>
                    <a:pt x="545761" y="49417"/>
                  </a:lnTo>
                  <a:lnTo>
                    <a:pt x="503878" y="28444"/>
                  </a:lnTo>
                  <a:lnTo>
                    <a:pt x="459120" y="12929"/>
                  </a:lnTo>
                  <a:lnTo>
                    <a:pt x="411921" y="3304"/>
                  </a:lnTo>
                  <a:lnTo>
                    <a:pt x="362712" y="0"/>
                  </a:lnTo>
                  <a:close/>
                </a:path>
              </a:pathLst>
            </a:custGeom>
            <a:solidFill>
              <a:srgbClr val="C8DBC1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object 19"/>
            <p:cNvSpPr/>
            <p:nvPr/>
          </p:nvSpPr>
          <p:spPr>
            <a:xfrm>
              <a:off x="4783835" y="6126479"/>
              <a:ext cx="725805" cy="723900"/>
            </a:xfrm>
            <a:custGeom>
              <a:avLst/>
              <a:gdLst/>
              <a:ahLst/>
              <a:cxnLst/>
              <a:rect l="l" t="t" r="r" b="b"/>
              <a:pathLst>
                <a:path w="725804" h="723900">
                  <a:moveTo>
                    <a:pt x="0" y="361950"/>
                  </a:moveTo>
                  <a:lnTo>
                    <a:pt x="3311" y="312835"/>
                  </a:lnTo>
                  <a:lnTo>
                    <a:pt x="12959" y="265729"/>
                  </a:lnTo>
                  <a:lnTo>
                    <a:pt x="28509" y="221063"/>
                  </a:lnTo>
                  <a:lnTo>
                    <a:pt x="49529" y="179267"/>
                  </a:lnTo>
                  <a:lnTo>
                    <a:pt x="75588" y="140773"/>
                  </a:lnTo>
                  <a:lnTo>
                    <a:pt x="106251" y="106013"/>
                  </a:lnTo>
                  <a:lnTo>
                    <a:pt x="141087" y="75417"/>
                  </a:lnTo>
                  <a:lnTo>
                    <a:pt x="179662" y="49417"/>
                  </a:lnTo>
                  <a:lnTo>
                    <a:pt x="221545" y="28444"/>
                  </a:lnTo>
                  <a:lnTo>
                    <a:pt x="266303" y="12929"/>
                  </a:lnTo>
                  <a:lnTo>
                    <a:pt x="313502" y="3304"/>
                  </a:lnTo>
                  <a:lnTo>
                    <a:pt x="362712" y="0"/>
                  </a:lnTo>
                  <a:lnTo>
                    <a:pt x="411921" y="3304"/>
                  </a:lnTo>
                  <a:lnTo>
                    <a:pt x="459120" y="12929"/>
                  </a:lnTo>
                  <a:lnTo>
                    <a:pt x="503878" y="28444"/>
                  </a:lnTo>
                  <a:lnTo>
                    <a:pt x="545761" y="49417"/>
                  </a:lnTo>
                  <a:lnTo>
                    <a:pt x="584336" y="75417"/>
                  </a:lnTo>
                  <a:lnTo>
                    <a:pt x="619172" y="106013"/>
                  </a:lnTo>
                  <a:lnTo>
                    <a:pt x="649835" y="140773"/>
                  </a:lnTo>
                  <a:lnTo>
                    <a:pt x="675893" y="179267"/>
                  </a:lnTo>
                  <a:lnTo>
                    <a:pt x="696914" y="221063"/>
                  </a:lnTo>
                  <a:lnTo>
                    <a:pt x="712464" y="265729"/>
                  </a:lnTo>
                  <a:lnTo>
                    <a:pt x="722112" y="312835"/>
                  </a:lnTo>
                  <a:lnTo>
                    <a:pt x="725424" y="361950"/>
                  </a:lnTo>
                  <a:lnTo>
                    <a:pt x="722112" y="411064"/>
                  </a:lnTo>
                  <a:lnTo>
                    <a:pt x="712464" y="458170"/>
                  </a:lnTo>
                  <a:lnTo>
                    <a:pt x="696914" y="502836"/>
                  </a:lnTo>
                  <a:lnTo>
                    <a:pt x="675894" y="544632"/>
                  </a:lnTo>
                  <a:lnTo>
                    <a:pt x="649835" y="583126"/>
                  </a:lnTo>
                  <a:lnTo>
                    <a:pt x="619172" y="617886"/>
                  </a:lnTo>
                  <a:lnTo>
                    <a:pt x="584336" y="648482"/>
                  </a:lnTo>
                  <a:lnTo>
                    <a:pt x="545761" y="674482"/>
                  </a:lnTo>
                  <a:lnTo>
                    <a:pt x="503878" y="695455"/>
                  </a:lnTo>
                  <a:lnTo>
                    <a:pt x="459120" y="710970"/>
                  </a:lnTo>
                  <a:lnTo>
                    <a:pt x="411921" y="720595"/>
                  </a:lnTo>
                  <a:lnTo>
                    <a:pt x="362712" y="723900"/>
                  </a:lnTo>
                  <a:lnTo>
                    <a:pt x="313502" y="720595"/>
                  </a:lnTo>
                  <a:lnTo>
                    <a:pt x="266303" y="710970"/>
                  </a:lnTo>
                  <a:lnTo>
                    <a:pt x="221545" y="695455"/>
                  </a:lnTo>
                  <a:lnTo>
                    <a:pt x="179662" y="674482"/>
                  </a:lnTo>
                  <a:lnTo>
                    <a:pt x="141087" y="648482"/>
                  </a:lnTo>
                  <a:lnTo>
                    <a:pt x="106251" y="617886"/>
                  </a:lnTo>
                  <a:lnTo>
                    <a:pt x="75588" y="583126"/>
                  </a:lnTo>
                  <a:lnTo>
                    <a:pt x="49530" y="544632"/>
                  </a:lnTo>
                  <a:lnTo>
                    <a:pt x="28509" y="502836"/>
                  </a:lnTo>
                  <a:lnTo>
                    <a:pt x="12959" y="458170"/>
                  </a:lnTo>
                  <a:lnTo>
                    <a:pt x="3311" y="411064"/>
                  </a:lnTo>
                  <a:lnTo>
                    <a:pt x="0" y="361950"/>
                  </a:lnTo>
                  <a:close/>
                </a:path>
              </a:pathLst>
            </a:custGeom>
            <a:ln w="609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object 20"/>
            <p:cNvSpPr/>
            <p:nvPr/>
          </p:nvSpPr>
          <p:spPr>
            <a:xfrm>
              <a:off x="1844039" y="7536180"/>
              <a:ext cx="3627120" cy="603885"/>
            </a:xfrm>
            <a:custGeom>
              <a:avLst/>
              <a:gdLst/>
              <a:ahLst/>
              <a:cxnLst/>
              <a:rect l="l" t="t" r="r" b="b"/>
              <a:pathLst>
                <a:path w="3627120" h="603884">
                  <a:moveTo>
                    <a:pt x="301752" y="0"/>
                  </a:moveTo>
                  <a:lnTo>
                    <a:pt x="0" y="301752"/>
                  </a:lnTo>
                  <a:lnTo>
                    <a:pt x="301752" y="603504"/>
                  </a:lnTo>
                  <a:lnTo>
                    <a:pt x="301752" y="452628"/>
                  </a:lnTo>
                  <a:lnTo>
                    <a:pt x="3476244" y="452628"/>
                  </a:lnTo>
                  <a:lnTo>
                    <a:pt x="3627120" y="301752"/>
                  </a:lnTo>
                  <a:lnTo>
                    <a:pt x="3476244" y="150876"/>
                  </a:lnTo>
                  <a:lnTo>
                    <a:pt x="301752" y="150876"/>
                  </a:lnTo>
                  <a:lnTo>
                    <a:pt x="301752" y="0"/>
                  </a:lnTo>
                  <a:close/>
                </a:path>
                <a:path w="3627120" h="603884">
                  <a:moveTo>
                    <a:pt x="3476244" y="452628"/>
                  </a:moveTo>
                  <a:lnTo>
                    <a:pt x="3325368" y="452628"/>
                  </a:lnTo>
                  <a:lnTo>
                    <a:pt x="3325368" y="603504"/>
                  </a:lnTo>
                  <a:lnTo>
                    <a:pt x="3476244" y="452628"/>
                  </a:lnTo>
                  <a:close/>
                </a:path>
                <a:path w="3627120" h="603884">
                  <a:moveTo>
                    <a:pt x="3325368" y="0"/>
                  </a:moveTo>
                  <a:lnTo>
                    <a:pt x="3325368" y="150876"/>
                  </a:lnTo>
                  <a:lnTo>
                    <a:pt x="3476244" y="150876"/>
                  </a:lnTo>
                  <a:lnTo>
                    <a:pt x="3325368" y="0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object 21"/>
            <p:cNvSpPr/>
            <p:nvPr/>
          </p:nvSpPr>
          <p:spPr>
            <a:xfrm>
              <a:off x="1844039" y="7536180"/>
              <a:ext cx="3627120" cy="603885"/>
            </a:xfrm>
            <a:custGeom>
              <a:avLst/>
              <a:gdLst/>
              <a:ahLst/>
              <a:cxnLst/>
              <a:rect l="l" t="t" r="r" b="b"/>
              <a:pathLst>
                <a:path w="3627120" h="603884">
                  <a:moveTo>
                    <a:pt x="0" y="301752"/>
                  </a:moveTo>
                  <a:lnTo>
                    <a:pt x="301752" y="0"/>
                  </a:lnTo>
                  <a:lnTo>
                    <a:pt x="301752" y="150876"/>
                  </a:lnTo>
                  <a:lnTo>
                    <a:pt x="3325368" y="150876"/>
                  </a:lnTo>
                  <a:lnTo>
                    <a:pt x="3325368" y="0"/>
                  </a:lnTo>
                  <a:lnTo>
                    <a:pt x="3627120" y="301752"/>
                  </a:lnTo>
                  <a:lnTo>
                    <a:pt x="3325368" y="603504"/>
                  </a:lnTo>
                  <a:lnTo>
                    <a:pt x="3325368" y="452628"/>
                  </a:lnTo>
                  <a:lnTo>
                    <a:pt x="301752" y="452628"/>
                  </a:lnTo>
                  <a:lnTo>
                    <a:pt x="301752" y="603504"/>
                  </a:lnTo>
                  <a:lnTo>
                    <a:pt x="0" y="301752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object 22"/>
            <p:cNvSpPr txBox="1"/>
            <p:nvPr/>
          </p:nvSpPr>
          <p:spPr>
            <a:xfrm>
              <a:off x="3202304" y="7713121"/>
              <a:ext cx="951865" cy="215476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/>
              <a:r>
                <a:rPr sz="2050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Đánh giá</a:t>
              </a:r>
              <a:endParaRPr sz="205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object 23"/>
            <p:cNvSpPr txBox="1"/>
            <p:nvPr/>
          </p:nvSpPr>
          <p:spPr>
            <a:xfrm>
              <a:off x="1371600" y="8258556"/>
              <a:ext cx="4572000" cy="449891"/>
            </a:xfrm>
            <a:prstGeom prst="rect">
              <a:avLst/>
            </a:prstGeom>
            <a:solidFill>
              <a:srgbClr val="00AFEF"/>
            </a:solidFill>
          </p:spPr>
          <p:txBody>
            <a:bodyPr vert="horz" wrap="square" lIns="0" tIns="69215" rIns="0" bIns="0" rtlCol="0">
              <a:spAutoFit/>
            </a:bodyPr>
            <a:lstStyle/>
            <a:p>
              <a:pPr marL="189230" algn="ctr"/>
              <a:r>
                <a:rPr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trải nghiệm: GIẢI THÍCH nên cộng thêm/thay bằng LÀM/THỰC HÀNH</a:t>
              </a:r>
              <a:endParaRPr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29878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2"/>
          <p:cNvSpPr txBox="1"/>
          <p:nvPr/>
        </p:nvSpPr>
        <p:spPr>
          <a:xfrm>
            <a:off x="413656" y="596773"/>
            <a:ext cx="8382001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5E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1389996"/>
            <a:ext cx="7696200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5E có thể nằm trong từng bước của chủ  đề.</a:t>
            </a:r>
          </a:p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E1 (lôi cuốn) có thể xuất hiện trong các  E khác</a:t>
            </a:r>
          </a:p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E2 (khám phá) cũng có thể xuất hiện</a:t>
            </a:r>
          </a:p>
          <a:p>
            <a:pPr marL="250825" marR="48895" indent="-114300">
              <a:spcBef>
                <a:spcPts val="345"/>
              </a:spcBef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 E4 (mở rộng)</a:t>
            </a:r>
          </a:p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xmlns="" val="251413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34475" y="665860"/>
            <a:ext cx="5973191" cy="5654337"/>
            <a:chOff x="672210" y="1371600"/>
            <a:chExt cx="3425952" cy="3243072"/>
          </a:xfrm>
        </p:grpSpPr>
        <p:sp>
          <p:nvSpPr>
            <p:cNvPr id="4" name="object 4"/>
            <p:cNvSpPr/>
            <p:nvPr/>
          </p:nvSpPr>
          <p:spPr>
            <a:xfrm>
              <a:off x="672210" y="1371600"/>
              <a:ext cx="3425952" cy="324307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 txBox="1"/>
            <p:nvPr/>
          </p:nvSpPr>
          <p:spPr>
            <a:xfrm>
              <a:off x="2006472" y="1635378"/>
              <a:ext cx="728345" cy="53848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3970">
                <a:lnSpc>
                  <a:spcPts val="2140"/>
                </a:lnSpc>
                <a:spcBef>
                  <a:spcPts val="100"/>
                </a:spcBef>
              </a:pPr>
              <a:r>
                <a:rPr sz="1800"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sz="18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ngage</a:t>
              </a:r>
              <a:endParaRPr sz="1800">
                <a:latin typeface="Times New Roman"/>
                <a:cs typeface="Times New Roman"/>
              </a:endParaRPr>
            </a:p>
            <a:p>
              <a:pPr marL="12700">
                <a:lnSpc>
                  <a:spcPts val="1900"/>
                </a:lnSpc>
              </a:pPr>
              <a:r>
                <a:rPr sz="1600" b="1" spc="-160" dirty="0">
                  <a:solidFill>
                    <a:srgbClr val="FFFF99"/>
                  </a:solidFill>
                  <a:latin typeface="Arial"/>
                  <a:cs typeface="Arial"/>
                </a:rPr>
                <a:t>Lôi</a:t>
              </a:r>
              <a:r>
                <a:rPr sz="1600" b="1" spc="-165" dirty="0">
                  <a:solidFill>
                    <a:srgbClr val="FFFF99"/>
                  </a:solidFill>
                  <a:latin typeface="Arial"/>
                  <a:cs typeface="Arial"/>
                </a:rPr>
                <a:t> </a:t>
              </a:r>
              <a:r>
                <a:rPr sz="1600" b="1" spc="-150" dirty="0">
                  <a:solidFill>
                    <a:srgbClr val="FFFF99"/>
                  </a:solidFill>
                  <a:latin typeface="Arial"/>
                  <a:cs typeface="Arial"/>
                </a:rPr>
                <a:t>cuốn</a:t>
              </a:r>
              <a:endParaRPr sz="1600">
                <a:latin typeface="Arial"/>
                <a:cs typeface="Arial"/>
              </a:endParaRPr>
            </a:p>
          </p:txBody>
        </p:sp>
        <p:sp>
          <p:nvSpPr>
            <p:cNvPr id="6" name="object 6"/>
            <p:cNvSpPr txBox="1"/>
            <p:nvPr/>
          </p:nvSpPr>
          <p:spPr>
            <a:xfrm>
              <a:off x="3095498" y="2344293"/>
              <a:ext cx="873125" cy="53848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67310">
                <a:lnSpc>
                  <a:spcPts val="2140"/>
                </a:lnSpc>
                <a:spcBef>
                  <a:spcPts val="100"/>
                </a:spcBef>
              </a:pPr>
              <a:r>
                <a:rPr sz="1800" b="1" spc="-5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sz="1800" spc="-5" dirty="0">
                  <a:solidFill>
                    <a:srgbClr val="FFFFFF"/>
                  </a:solidFill>
                  <a:latin typeface="Times New Roman"/>
                  <a:cs typeface="Times New Roman"/>
                </a:rPr>
                <a:t>xplore</a:t>
              </a:r>
              <a:endParaRPr sz="1800">
                <a:latin typeface="Times New Roman"/>
                <a:cs typeface="Times New Roman"/>
              </a:endParaRPr>
            </a:p>
            <a:p>
              <a:pPr marL="12700">
                <a:lnSpc>
                  <a:spcPts val="1900"/>
                </a:lnSpc>
              </a:pPr>
              <a:r>
                <a:rPr sz="1600" b="1" spc="-160" dirty="0">
                  <a:solidFill>
                    <a:srgbClr val="FFFF99"/>
                  </a:solidFill>
                  <a:latin typeface="Arial"/>
                  <a:cs typeface="Arial"/>
                </a:rPr>
                <a:t>Khám</a:t>
              </a:r>
              <a:r>
                <a:rPr sz="1600" b="1" spc="-155" dirty="0">
                  <a:solidFill>
                    <a:srgbClr val="FFFF99"/>
                  </a:solidFill>
                  <a:latin typeface="Arial"/>
                  <a:cs typeface="Arial"/>
                </a:rPr>
                <a:t> </a:t>
              </a:r>
              <a:r>
                <a:rPr sz="1600" b="1" spc="-120" dirty="0">
                  <a:solidFill>
                    <a:srgbClr val="FFFF99"/>
                  </a:solidFill>
                  <a:latin typeface="Arial"/>
                  <a:cs typeface="Arial"/>
                </a:rPr>
                <a:t>phá</a:t>
              </a:r>
              <a:endParaRPr sz="1600">
                <a:latin typeface="Arial"/>
                <a:cs typeface="Arial"/>
              </a:endParaRPr>
            </a:p>
          </p:txBody>
        </p:sp>
        <p:sp>
          <p:nvSpPr>
            <p:cNvPr id="7" name="object 7"/>
            <p:cNvSpPr txBox="1"/>
            <p:nvPr/>
          </p:nvSpPr>
          <p:spPr>
            <a:xfrm>
              <a:off x="2800730" y="3639693"/>
              <a:ext cx="823594" cy="53848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47625">
                <a:lnSpc>
                  <a:spcPts val="2140"/>
                </a:lnSpc>
                <a:spcBef>
                  <a:spcPts val="100"/>
                </a:spcBef>
              </a:pPr>
              <a:r>
                <a:rPr sz="1800"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sz="18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xplain</a:t>
              </a:r>
              <a:endParaRPr sz="1800">
                <a:latin typeface="Times New Roman"/>
                <a:cs typeface="Times New Roman"/>
              </a:endParaRPr>
            </a:p>
            <a:p>
              <a:pPr marL="12700">
                <a:lnSpc>
                  <a:spcPts val="1900"/>
                </a:lnSpc>
              </a:pPr>
              <a:r>
                <a:rPr sz="1600" b="1" spc="-110" dirty="0">
                  <a:solidFill>
                    <a:srgbClr val="FFFF99"/>
                  </a:solidFill>
                  <a:latin typeface="Arial"/>
                  <a:cs typeface="Arial"/>
                </a:rPr>
                <a:t>Giải</a:t>
              </a:r>
              <a:r>
                <a:rPr sz="1600" b="1" spc="-150" dirty="0">
                  <a:solidFill>
                    <a:srgbClr val="FFFF99"/>
                  </a:solidFill>
                  <a:latin typeface="Arial"/>
                  <a:cs typeface="Arial"/>
                </a:rPr>
                <a:t> </a:t>
              </a:r>
              <a:r>
                <a:rPr sz="1600" b="1" spc="-105" dirty="0">
                  <a:solidFill>
                    <a:srgbClr val="FFFF99"/>
                  </a:solidFill>
                  <a:latin typeface="Arial"/>
                  <a:cs typeface="Arial"/>
                </a:rPr>
                <a:t>thích</a:t>
              </a:r>
              <a:endParaRPr sz="1600">
                <a:latin typeface="Arial"/>
                <a:cs typeface="Arial"/>
              </a:endParaRPr>
            </a:p>
          </p:txBody>
        </p:sp>
        <p:sp>
          <p:nvSpPr>
            <p:cNvPr id="8" name="object 8"/>
            <p:cNvSpPr txBox="1"/>
            <p:nvPr/>
          </p:nvSpPr>
          <p:spPr>
            <a:xfrm>
              <a:off x="1260601" y="3715893"/>
              <a:ext cx="760095" cy="53848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48895">
                <a:lnSpc>
                  <a:spcPts val="2140"/>
                </a:lnSpc>
                <a:spcBef>
                  <a:spcPts val="100"/>
                </a:spcBef>
              </a:pPr>
              <a:r>
                <a:rPr sz="1800"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sz="18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xtend</a:t>
              </a:r>
              <a:endParaRPr sz="1800">
                <a:latin typeface="Times New Roman"/>
                <a:cs typeface="Times New Roman"/>
              </a:endParaRPr>
            </a:p>
            <a:p>
              <a:pPr marL="12700">
                <a:lnSpc>
                  <a:spcPts val="1900"/>
                </a:lnSpc>
              </a:pPr>
              <a:r>
                <a:rPr sz="1600" b="1" spc="-40" dirty="0">
                  <a:solidFill>
                    <a:srgbClr val="FFFF99"/>
                  </a:solidFill>
                  <a:latin typeface="Arial"/>
                  <a:cs typeface="Arial"/>
                </a:rPr>
                <a:t>Mở</a:t>
              </a:r>
              <a:r>
                <a:rPr sz="1600" b="1" spc="-140" dirty="0">
                  <a:solidFill>
                    <a:srgbClr val="FFFF99"/>
                  </a:solidFill>
                  <a:latin typeface="Arial"/>
                  <a:cs typeface="Arial"/>
                </a:rPr>
                <a:t> rộng</a:t>
              </a:r>
              <a:endParaRPr sz="1600">
                <a:latin typeface="Arial"/>
                <a:cs typeface="Arial"/>
              </a:endParaRPr>
            </a:p>
          </p:txBody>
        </p:sp>
        <p:sp>
          <p:nvSpPr>
            <p:cNvPr id="9" name="object 9"/>
            <p:cNvSpPr txBox="1"/>
            <p:nvPr/>
          </p:nvSpPr>
          <p:spPr>
            <a:xfrm>
              <a:off x="808609" y="2344293"/>
              <a:ext cx="840105" cy="53848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ts val="2140"/>
                </a:lnSpc>
                <a:spcBef>
                  <a:spcPts val="100"/>
                </a:spcBef>
              </a:pPr>
              <a:r>
                <a:rPr sz="1800" b="1" spc="-5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sz="18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va</a:t>
              </a:r>
              <a:r>
                <a:rPr sz="1800" spc="5" dirty="0">
                  <a:solidFill>
                    <a:srgbClr val="FFFFFF"/>
                  </a:solidFill>
                  <a:latin typeface="Times New Roman"/>
                  <a:cs typeface="Times New Roman"/>
                </a:rPr>
                <a:t>l</a:t>
              </a:r>
              <a:r>
                <a:rPr sz="18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ua</a:t>
              </a:r>
              <a:r>
                <a:rPr sz="1800" spc="5" dirty="0">
                  <a:solidFill>
                    <a:srgbClr val="FFFFFF"/>
                  </a:solidFill>
                  <a:latin typeface="Times New Roman"/>
                  <a:cs typeface="Times New Roman"/>
                </a:rPr>
                <a:t>t</a:t>
              </a:r>
              <a:r>
                <a:rPr sz="18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e</a:t>
              </a:r>
              <a:endParaRPr sz="1800">
                <a:latin typeface="Times New Roman"/>
                <a:cs typeface="Times New Roman"/>
              </a:endParaRPr>
            </a:p>
            <a:p>
              <a:pPr marL="50800">
                <a:lnSpc>
                  <a:spcPts val="1900"/>
                </a:lnSpc>
              </a:pPr>
              <a:r>
                <a:rPr sz="1600" b="1" spc="-125" dirty="0">
                  <a:solidFill>
                    <a:srgbClr val="FFFF99"/>
                  </a:solidFill>
                  <a:latin typeface="Arial"/>
                  <a:cs typeface="Arial"/>
                </a:rPr>
                <a:t>Đánh</a:t>
              </a:r>
              <a:r>
                <a:rPr sz="1600" b="1" spc="-120" dirty="0">
                  <a:solidFill>
                    <a:srgbClr val="FFFF99"/>
                  </a:solidFill>
                  <a:latin typeface="Arial"/>
                  <a:cs typeface="Arial"/>
                </a:rPr>
                <a:t> </a:t>
              </a:r>
              <a:r>
                <a:rPr sz="1600" b="1" spc="-135" dirty="0">
                  <a:solidFill>
                    <a:srgbClr val="FFFF99"/>
                  </a:solidFill>
                  <a:latin typeface="Arial"/>
                  <a:cs typeface="Arial"/>
                </a:rPr>
                <a:t>giá</a:t>
              </a:r>
              <a:endParaRPr sz="1600">
                <a:latin typeface="Arial"/>
                <a:cs typeface="Arial"/>
              </a:endParaRPr>
            </a:p>
          </p:txBody>
        </p:sp>
        <p:sp>
          <p:nvSpPr>
            <p:cNvPr id="10" name="object 10"/>
            <p:cNvSpPr txBox="1"/>
            <p:nvPr/>
          </p:nvSpPr>
          <p:spPr>
            <a:xfrm>
              <a:off x="1960372" y="2710941"/>
              <a:ext cx="950594" cy="63563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326390" marR="5080" indent="-314325">
                <a:lnSpc>
                  <a:spcPct val="100000"/>
                </a:lnSpc>
                <a:spcBef>
                  <a:spcPts val="100"/>
                </a:spcBef>
              </a:pPr>
              <a:r>
                <a:rPr sz="2000"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Mô</a:t>
              </a:r>
              <a:r>
                <a:rPr sz="2000" b="1" spc="-1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z="2000"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hình  5</a:t>
              </a:r>
              <a:r>
                <a:rPr sz="2000"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endParaRPr sz="2000">
                <a:latin typeface="Times New Roman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413400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326579" y="293751"/>
            <a:ext cx="8512621" cy="6259449"/>
            <a:chOff x="690371" y="1735836"/>
            <a:chExt cx="4401439" cy="3347085"/>
          </a:xfrm>
        </p:grpSpPr>
        <p:sp>
          <p:nvSpPr>
            <p:cNvPr id="4" name="object 4"/>
            <p:cNvSpPr txBox="1"/>
            <p:nvPr/>
          </p:nvSpPr>
          <p:spPr>
            <a:xfrm>
              <a:off x="1290572" y="4610201"/>
              <a:ext cx="1246505" cy="23726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2800" spc="-18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Chủ </a:t>
              </a:r>
              <a:r>
                <a:rPr sz="2800" spc="-8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đề</a:t>
              </a:r>
              <a:r>
                <a:rPr sz="2800" spc="-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2800" spc="-16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sách</a:t>
              </a:r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object 5"/>
            <p:cNvSpPr/>
            <p:nvPr/>
          </p:nvSpPr>
          <p:spPr>
            <a:xfrm>
              <a:off x="2633471" y="3640836"/>
              <a:ext cx="803275" cy="1442085"/>
            </a:xfrm>
            <a:custGeom>
              <a:avLst/>
              <a:gdLst/>
              <a:ahLst/>
              <a:cxnLst/>
              <a:rect l="l" t="t" r="r" b="b"/>
              <a:pathLst>
                <a:path w="803275" h="1442084">
                  <a:moveTo>
                    <a:pt x="722884" y="0"/>
                  </a:moveTo>
                  <a:lnTo>
                    <a:pt x="80263" y="0"/>
                  </a:lnTo>
                  <a:lnTo>
                    <a:pt x="49023" y="6308"/>
                  </a:lnTo>
                  <a:lnTo>
                    <a:pt x="23510" y="23510"/>
                  </a:lnTo>
                  <a:lnTo>
                    <a:pt x="6308" y="49023"/>
                  </a:lnTo>
                  <a:lnTo>
                    <a:pt x="0" y="80263"/>
                  </a:lnTo>
                  <a:lnTo>
                    <a:pt x="0" y="1361389"/>
                  </a:lnTo>
                  <a:lnTo>
                    <a:pt x="6308" y="1392653"/>
                  </a:lnTo>
                  <a:lnTo>
                    <a:pt x="23510" y="1418182"/>
                  </a:lnTo>
                  <a:lnTo>
                    <a:pt x="49023" y="1435393"/>
                  </a:lnTo>
                  <a:lnTo>
                    <a:pt x="80263" y="1441703"/>
                  </a:lnTo>
                  <a:lnTo>
                    <a:pt x="722884" y="1441703"/>
                  </a:lnTo>
                  <a:lnTo>
                    <a:pt x="754124" y="1435393"/>
                  </a:lnTo>
                  <a:lnTo>
                    <a:pt x="779637" y="1418182"/>
                  </a:lnTo>
                  <a:lnTo>
                    <a:pt x="796839" y="1392653"/>
                  </a:lnTo>
                  <a:lnTo>
                    <a:pt x="803148" y="1361389"/>
                  </a:lnTo>
                  <a:lnTo>
                    <a:pt x="803148" y="80263"/>
                  </a:lnTo>
                  <a:lnTo>
                    <a:pt x="796839" y="49023"/>
                  </a:lnTo>
                  <a:lnTo>
                    <a:pt x="779637" y="23510"/>
                  </a:lnTo>
                  <a:lnTo>
                    <a:pt x="754124" y="6308"/>
                  </a:lnTo>
                  <a:lnTo>
                    <a:pt x="722884" y="0"/>
                  </a:lnTo>
                  <a:close/>
                </a:path>
              </a:pathLst>
            </a:custGeom>
            <a:solidFill>
              <a:srgbClr val="FFF1CC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object 6"/>
            <p:cNvSpPr/>
            <p:nvPr/>
          </p:nvSpPr>
          <p:spPr>
            <a:xfrm>
              <a:off x="2795015" y="3727704"/>
              <a:ext cx="480059" cy="480059"/>
            </a:xfrm>
            <a:custGeom>
              <a:avLst/>
              <a:gdLst/>
              <a:ahLst/>
              <a:cxnLst/>
              <a:rect l="l" t="t" r="r" b="b"/>
              <a:pathLst>
                <a:path w="480060" h="480059">
                  <a:moveTo>
                    <a:pt x="240029" y="0"/>
                  </a:moveTo>
                  <a:lnTo>
                    <a:pt x="191648" y="4875"/>
                  </a:lnTo>
                  <a:lnTo>
                    <a:pt x="146589" y="18859"/>
                  </a:lnTo>
                  <a:lnTo>
                    <a:pt x="105816" y="40987"/>
                  </a:lnTo>
                  <a:lnTo>
                    <a:pt x="70294" y="70294"/>
                  </a:lnTo>
                  <a:lnTo>
                    <a:pt x="40987" y="105816"/>
                  </a:lnTo>
                  <a:lnTo>
                    <a:pt x="18859" y="146589"/>
                  </a:lnTo>
                  <a:lnTo>
                    <a:pt x="4875" y="191648"/>
                  </a:lnTo>
                  <a:lnTo>
                    <a:pt x="0" y="240030"/>
                  </a:lnTo>
                  <a:lnTo>
                    <a:pt x="4875" y="288411"/>
                  </a:lnTo>
                  <a:lnTo>
                    <a:pt x="18859" y="333470"/>
                  </a:lnTo>
                  <a:lnTo>
                    <a:pt x="40987" y="374243"/>
                  </a:lnTo>
                  <a:lnTo>
                    <a:pt x="70294" y="409765"/>
                  </a:lnTo>
                  <a:lnTo>
                    <a:pt x="105816" y="439072"/>
                  </a:lnTo>
                  <a:lnTo>
                    <a:pt x="146589" y="461200"/>
                  </a:lnTo>
                  <a:lnTo>
                    <a:pt x="191648" y="475184"/>
                  </a:lnTo>
                  <a:lnTo>
                    <a:pt x="240029" y="480060"/>
                  </a:lnTo>
                  <a:lnTo>
                    <a:pt x="288411" y="475184"/>
                  </a:lnTo>
                  <a:lnTo>
                    <a:pt x="333470" y="461200"/>
                  </a:lnTo>
                  <a:lnTo>
                    <a:pt x="374243" y="439072"/>
                  </a:lnTo>
                  <a:lnTo>
                    <a:pt x="409765" y="409765"/>
                  </a:lnTo>
                  <a:lnTo>
                    <a:pt x="439072" y="374243"/>
                  </a:lnTo>
                  <a:lnTo>
                    <a:pt x="461200" y="333470"/>
                  </a:lnTo>
                  <a:lnTo>
                    <a:pt x="475184" y="288411"/>
                  </a:lnTo>
                  <a:lnTo>
                    <a:pt x="480059" y="240030"/>
                  </a:lnTo>
                  <a:lnTo>
                    <a:pt x="475184" y="191648"/>
                  </a:lnTo>
                  <a:lnTo>
                    <a:pt x="461200" y="146589"/>
                  </a:lnTo>
                  <a:lnTo>
                    <a:pt x="439072" y="105816"/>
                  </a:lnTo>
                  <a:lnTo>
                    <a:pt x="409765" y="70294"/>
                  </a:lnTo>
                  <a:lnTo>
                    <a:pt x="374243" y="40987"/>
                  </a:lnTo>
                  <a:lnTo>
                    <a:pt x="333470" y="18859"/>
                  </a:lnTo>
                  <a:lnTo>
                    <a:pt x="288411" y="4875"/>
                  </a:lnTo>
                  <a:lnTo>
                    <a:pt x="240029" y="0"/>
                  </a:lnTo>
                  <a:close/>
                </a:path>
              </a:pathLst>
            </a:custGeom>
            <a:solidFill>
              <a:srgbClr val="C0C8E3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object 7"/>
            <p:cNvSpPr/>
            <p:nvPr/>
          </p:nvSpPr>
          <p:spPr>
            <a:xfrm>
              <a:off x="2795015" y="3727704"/>
              <a:ext cx="480059" cy="480059"/>
            </a:xfrm>
            <a:custGeom>
              <a:avLst/>
              <a:gdLst/>
              <a:ahLst/>
              <a:cxnLst/>
              <a:rect l="l" t="t" r="r" b="b"/>
              <a:pathLst>
                <a:path w="480060" h="480059">
                  <a:moveTo>
                    <a:pt x="0" y="240030"/>
                  </a:moveTo>
                  <a:lnTo>
                    <a:pt x="4875" y="191648"/>
                  </a:lnTo>
                  <a:lnTo>
                    <a:pt x="18859" y="146589"/>
                  </a:lnTo>
                  <a:lnTo>
                    <a:pt x="40987" y="105816"/>
                  </a:lnTo>
                  <a:lnTo>
                    <a:pt x="70294" y="70294"/>
                  </a:lnTo>
                  <a:lnTo>
                    <a:pt x="105816" y="40987"/>
                  </a:lnTo>
                  <a:lnTo>
                    <a:pt x="146589" y="18859"/>
                  </a:lnTo>
                  <a:lnTo>
                    <a:pt x="191648" y="4875"/>
                  </a:lnTo>
                  <a:lnTo>
                    <a:pt x="240029" y="0"/>
                  </a:lnTo>
                  <a:lnTo>
                    <a:pt x="288411" y="4875"/>
                  </a:lnTo>
                  <a:lnTo>
                    <a:pt x="333470" y="18859"/>
                  </a:lnTo>
                  <a:lnTo>
                    <a:pt x="374243" y="40987"/>
                  </a:lnTo>
                  <a:lnTo>
                    <a:pt x="409765" y="70294"/>
                  </a:lnTo>
                  <a:lnTo>
                    <a:pt x="439072" y="105816"/>
                  </a:lnTo>
                  <a:lnTo>
                    <a:pt x="461200" y="146589"/>
                  </a:lnTo>
                  <a:lnTo>
                    <a:pt x="475184" y="191648"/>
                  </a:lnTo>
                  <a:lnTo>
                    <a:pt x="480059" y="240030"/>
                  </a:lnTo>
                  <a:lnTo>
                    <a:pt x="475184" y="288411"/>
                  </a:lnTo>
                  <a:lnTo>
                    <a:pt x="461200" y="333470"/>
                  </a:lnTo>
                  <a:lnTo>
                    <a:pt x="439072" y="374243"/>
                  </a:lnTo>
                  <a:lnTo>
                    <a:pt x="409765" y="409765"/>
                  </a:lnTo>
                  <a:lnTo>
                    <a:pt x="374243" y="439072"/>
                  </a:lnTo>
                  <a:lnTo>
                    <a:pt x="333470" y="461200"/>
                  </a:lnTo>
                  <a:lnTo>
                    <a:pt x="288411" y="475184"/>
                  </a:lnTo>
                  <a:lnTo>
                    <a:pt x="240029" y="480060"/>
                  </a:lnTo>
                  <a:lnTo>
                    <a:pt x="191648" y="475184"/>
                  </a:lnTo>
                  <a:lnTo>
                    <a:pt x="146589" y="461200"/>
                  </a:lnTo>
                  <a:lnTo>
                    <a:pt x="105816" y="439072"/>
                  </a:lnTo>
                  <a:lnTo>
                    <a:pt x="70294" y="409765"/>
                  </a:lnTo>
                  <a:lnTo>
                    <a:pt x="40987" y="374243"/>
                  </a:lnTo>
                  <a:lnTo>
                    <a:pt x="18859" y="333470"/>
                  </a:lnTo>
                  <a:lnTo>
                    <a:pt x="4875" y="288411"/>
                  </a:lnTo>
                  <a:lnTo>
                    <a:pt x="0" y="240030"/>
                  </a:lnTo>
                  <a:close/>
                </a:path>
              </a:pathLst>
            </a:custGeom>
            <a:ln w="609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object 8"/>
            <p:cNvSpPr/>
            <p:nvPr/>
          </p:nvSpPr>
          <p:spPr>
            <a:xfrm>
              <a:off x="3461003" y="3640836"/>
              <a:ext cx="803275" cy="1442085"/>
            </a:xfrm>
            <a:custGeom>
              <a:avLst/>
              <a:gdLst/>
              <a:ahLst/>
              <a:cxnLst/>
              <a:rect l="l" t="t" r="r" b="b"/>
              <a:pathLst>
                <a:path w="803275" h="1442084">
                  <a:moveTo>
                    <a:pt x="722883" y="0"/>
                  </a:moveTo>
                  <a:lnTo>
                    <a:pt x="80263" y="0"/>
                  </a:lnTo>
                  <a:lnTo>
                    <a:pt x="49023" y="6308"/>
                  </a:lnTo>
                  <a:lnTo>
                    <a:pt x="23510" y="23510"/>
                  </a:lnTo>
                  <a:lnTo>
                    <a:pt x="6308" y="49023"/>
                  </a:lnTo>
                  <a:lnTo>
                    <a:pt x="0" y="80263"/>
                  </a:lnTo>
                  <a:lnTo>
                    <a:pt x="0" y="1361389"/>
                  </a:lnTo>
                  <a:lnTo>
                    <a:pt x="6308" y="1392653"/>
                  </a:lnTo>
                  <a:lnTo>
                    <a:pt x="23510" y="1418182"/>
                  </a:lnTo>
                  <a:lnTo>
                    <a:pt x="49023" y="1435393"/>
                  </a:lnTo>
                  <a:lnTo>
                    <a:pt x="80263" y="1441703"/>
                  </a:lnTo>
                  <a:lnTo>
                    <a:pt x="722883" y="1441703"/>
                  </a:lnTo>
                  <a:lnTo>
                    <a:pt x="754124" y="1435393"/>
                  </a:lnTo>
                  <a:lnTo>
                    <a:pt x="779637" y="1418182"/>
                  </a:lnTo>
                  <a:lnTo>
                    <a:pt x="796839" y="1392653"/>
                  </a:lnTo>
                  <a:lnTo>
                    <a:pt x="803147" y="1361389"/>
                  </a:lnTo>
                  <a:lnTo>
                    <a:pt x="803147" y="80263"/>
                  </a:lnTo>
                  <a:lnTo>
                    <a:pt x="796839" y="49023"/>
                  </a:lnTo>
                  <a:lnTo>
                    <a:pt x="779637" y="23510"/>
                  </a:lnTo>
                  <a:lnTo>
                    <a:pt x="754124" y="6308"/>
                  </a:lnTo>
                  <a:lnTo>
                    <a:pt x="722883" y="0"/>
                  </a:lnTo>
                  <a:close/>
                </a:path>
              </a:pathLst>
            </a:custGeom>
            <a:solidFill>
              <a:srgbClr val="FFD966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object 9"/>
            <p:cNvSpPr/>
            <p:nvPr/>
          </p:nvSpPr>
          <p:spPr>
            <a:xfrm>
              <a:off x="3622547" y="3727704"/>
              <a:ext cx="480059" cy="480059"/>
            </a:xfrm>
            <a:custGeom>
              <a:avLst/>
              <a:gdLst/>
              <a:ahLst/>
              <a:cxnLst/>
              <a:rect l="l" t="t" r="r" b="b"/>
              <a:pathLst>
                <a:path w="480060" h="480059">
                  <a:moveTo>
                    <a:pt x="240029" y="0"/>
                  </a:moveTo>
                  <a:lnTo>
                    <a:pt x="191648" y="4875"/>
                  </a:lnTo>
                  <a:lnTo>
                    <a:pt x="146589" y="18859"/>
                  </a:lnTo>
                  <a:lnTo>
                    <a:pt x="105816" y="40987"/>
                  </a:lnTo>
                  <a:lnTo>
                    <a:pt x="70294" y="70294"/>
                  </a:lnTo>
                  <a:lnTo>
                    <a:pt x="40987" y="105816"/>
                  </a:lnTo>
                  <a:lnTo>
                    <a:pt x="18859" y="146589"/>
                  </a:lnTo>
                  <a:lnTo>
                    <a:pt x="4875" y="191648"/>
                  </a:lnTo>
                  <a:lnTo>
                    <a:pt x="0" y="240030"/>
                  </a:lnTo>
                  <a:lnTo>
                    <a:pt x="4875" y="288411"/>
                  </a:lnTo>
                  <a:lnTo>
                    <a:pt x="18859" y="333470"/>
                  </a:lnTo>
                  <a:lnTo>
                    <a:pt x="40987" y="374243"/>
                  </a:lnTo>
                  <a:lnTo>
                    <a:pt x="70294" y="409765"/>
                  </a:lnTo>
                  <a:lnTo>
                    <a:pt x="105816" y="439072"/>
                  </a:lnTo>
                  <a:lnTo>
                    <a:pt x="146589" y="461200"/>
                  </a:lnTo>
                  <a:lnTo>
                    <a:pt x="191648" y="475184"/>
                  </a:lnTo>
                  <a:lnTo>
                    <a:pt x="240029" y="480060"/>
                  </a:lnTo>
                  <a:lnTo>
                    <a:pt x="288411" y="475184"/>
                  </a:lnTo>
                  <a:lnTo>
                    <a:pt x="333470" y="461200"/>
                  </a:lnTo>
                  <a:lnTo>
                    <a:pt x="374243" y="439072"/>
                  </a:lnTo>
                  <a:lnTo>
                    <a:pt x="409765" y="409765"/>
                  </a:lnTo>
                  <a:lnTo>
                    <a:pt x="439072" y="374243"/>
                  </a:lnTo>
                  <a:lnTo>
                    <a:pt x="461200" y="333470"/>
                  </a:lnTo>
                  <a:lnTo>
                    <a:pt x="475184" y="288411"/>
                  </a:lnTo>
                  <a:lnTo>
                    <a:pt x="480060" y="240030"/>
                  </a:lnTo>
                  <a:lnTo>
                    <a:pt x="475184" y="191648"/>
                  </a:lnTo>
                  <a:lnTo>
                    <a:pt x="461200" y="146589"/>
                  </a:lnTo>
                  <a:lnTo>
                    <a:pt x="439072" y="105816"/>
                  </a:lnTo>
                  <a:lnTo>
                    <a:pt x="409765" y="70294"/>
                  </a:lnTo>
                  <a:lnTo>
                    <a:pt x="374243" y="40987"/>
                  </a:lnTo>
                  <a:lnTo>
                    <a:pt x="333470" y="18859"/>
                  </a:lnTo>
                  <a:lnTo>
                    <a:pt x="288411" y="4875"/>
                  </a:lnTo>
                  <a:lnTo>
                    <a:pt x="240029" y="0"/>
                  </a:lnTo>
                  <a:close/>
                </a:path>
              </a:pathLst>
            </a:custGeom>
            <a:solidFill>
              <a:srgbClr val="C0DFD6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object 10"/>
            <p:cNvSpPr/>
            <p:nvPr/>
          </p:nvSpPr>
          <p:spPr>
            <a:xfrm>
              <a:off x="3622547" y="3727704"/>
              <a:ext cx="480059" cy="480059"/>
            </a:xfrm>
            <a:custGeom>
              <a:avLst/>
              <a:gdLst/>
              <a:ahLst/>
              <a:cxnLst/>
              <a:rect l="l" t="t" r="r" b="b"/>
              <a:pathLst>
                <a:path w="480060" h="480059">
                  <a:moveTo>
                    <a:pt x="0" y="240030"/>
                  </a:moveTo>
                  <a:lnTo>
                    <a:pt x="4875" y="191648"/>
                  </a:lnTo>
                  <a:lnTo>
                    <a:pt x="18859" y="146589"/>
                  </a:lnTo>
                  <a:lnTo>
                    <a:pt x="40987" y="105816"/>
                  </a:lnTo>
                  <a:lnTo>
                    <a:pt x="70294" y="70294"/>
                  </a:lnTo>
                  <a:lnTo>
                    <a:pt x="105816" y="40987"/>
                  </a:lnTo>
                  <a:lnTo>
                    <a:pt x="146589" y="18859"/>
                  </a:lnTo>
                  <a:lnTo>
                    <a:pt x="191648" y="4875"/>
                  </a:lnTo>
                  <a:lnTo>
                    <a:pt x="240029" y="0"/>
                  </a:lnTo>
                  <a:lnTo>
                    <a:pt x="288411" y="4875"/>
                  </a:lnTo>
                  <a:lnTo>
                    <a:pt x="333470" y="18859"/>
                  </a:lnTo>
                  <a:lnTo>
                    <a:pt x="374243" y="40987"/>
                  </a:lnTo>
                  <a:lnTo>
                    <a:pt x="409765" y="70294"/>
                  </a:lnTo>
                  <a:lnTo>
                    <a:pt x="439072" y="105816"/>
                  </a:lnTo>
                  <a:lnTo>
                    <a:pt x="461200" y="146589"/>
                  </a:lnTo>
                  <a:lnTo>
                    <a:pt x="475184" y="191648"/>
                  </a:lnTo>
                  <a:lnTo>
                    <a:pt x="480060" y="240030"/>
                  </a:lnTo>
                  <a:lnTo>
                    <a:pt x="475184" y="288411"/>
                  </a:lnTo>
                  <a:lnTo>
                    <a:pt x="461200" y="333470"/>
                  </a:lnTo>
                  <a:lnTo>
                    <a:pt x="439072" y="374243"/>
                  </a:lnTo>
                  <a:lnTo>
                    <a:pt x="409765" y="409765"/>
                  </a:lnTo>
                  <a:lnTo>
                    <a:pt x="374243" y="439072"/>
                  </a:lnTo>
                  <a:lnTo>
                    <a:pt x="333470" y="461200"/>
                  </a:lnTo>
                  <a:lnTo>
                    <a:pt x="288411" y="475184"/>
                  </a:lnTo>
                  <a:lnTo>
                    <a:pt x="240029" y="480060"/>
                  </a:lnTo>
                  <a:lnTo>
                    <a:pt x="191648" y="475184"/>
                  </a:lnTo>
                  <a:lnTo>
                    <a:pt x="146589" y="461200"/>
                  </a:lnTo>
                  <a:lnTo>
                    <a:pt x="105816" y="439072"/>
                  </a:lnTo>
                  <a:lnTo>
                    <a:pt x="70294" y="409765"/>
                  </a:lnTo>
                  <a:lnTo>
                    <a:pt x="40987" y="374243"/>
                  </a:lnTo>
                  <a:lnTo>
                    <a:pt x="18859" y="333470"/>
                  </a:lnTo>
                  <a:lnTo>
                    <a:pt x="4875" y="288411"/>
                  </a:lnTo>
                  <a:lnTo>
                    <a:pt x="0" y="240030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object 11"/>
            <p:cNvSpPr/>
            <p:nvPr/>
          </p:nvSpPr>
          <p:spPr>
            <a:xfrm>
              <a:off x="4288535" y="3640836"/>
              <a:ext cx="803275" cy="1442085"/>
            </a:xfrm>
            <a:custGeom>
              <a:avLst/>
              <a:gdLst/>
              <a:ahLst/>
              <a:cxnLst/>
              <a:rect l="l" t="t" r="r" b="b"/>
              <a:pathLst>
                <a:path w="803275" h="1442084">
                  <a:moveTo>
                    <a:pt x="722884" y="0"/>
                  </a:moveTo>
                  <a:lnTo>
                    <a:pt x="80263" y="0"/>
                  </a:lnTo>
                  <a:lnTo>
                    <a:pt x="49023" y="6308"/>
                  </a:lnTo>
                  <a:lnTo>
                    <a:pt x="23510" y="23510"/>
                  </a:lnTo>
                  <a:lnTo>
                    <a:pt x="6308" y="49023"/>
                  </a:lnTo>
                  <a:lnTo>
                    <a:pt x="0" y="80263"/>
                  </a:lnTo>
                  <a:lnTo>
                    <a:pt x="0" y="1361389"/>
                  </a:lnTo>
                  <a:lnTo>
                    <a:pt x="6308" y="1392653"/>
                  </a:lnTo>
                  <a:lnTo>
                    <a:pt x="23510" y="1418182"/>
                  </a:lnTo>
                  <a:lnTo>
                    <a:pt x="49023" y="1435393"/>
                  </a:lnTo>
                  <a:lnTo>
                    <a:pt x="80263" y="1441703"/>
                  </a:lnTo>
                  <a:lnTo>
                    <a:pt x="722884" y="1441703"/>
                  </a:lnTo>
                  <a:lnTo>
                    <a:pt x="754124" y="1435393"/>
                  </a:lnTo>
                  <a:lnTo>
                    <a:pt x="779637" y="1418182"/>
                  </a:lnTo>
                  <a:lnTo>
                    <a:pt x="796839" y="1392653"/>
                  </a:lnTo>
                  <a:lnTo>
                    <a:pt x="803148" y="1361389"/>
                  </a:lnTo>
                  <a:lnTo>
                    <a:pt x="803148" y="80263"/>
                  </a:lnTo>
                  <a:lnTo>
                    <a:pt x="796839" y="49023"/>
                  </a:lnTo>
                  <a:lnTo>
                    <a:pt x="779637" y="23510"/>
                  </a:lnTo>
                  <a:lnTo>
                    <a:pt x="754124" y="6308"/>
                  </a:lnTo>
                  <a:lnTo>
                    <a:pt x="722884" y="0"/>
                  </a:lnTo>
                  <a:close/>
                </a:path>
              </a:pathLst>
            </a:custGeom>
            <a:solidFill>
              <a:srgbClr val="BE9000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object 12"/>
            <p:cNvSpPr/>
            <p:nvPr/>
          </p:nvSpPr>
          <p:spPr>
            <a:xfrm>
              <a:off x="4450079" y="3727704"/>
              <a:ext cx="480059" cy="480059"/>
            </a:xfrm>
            <a:custGeom>
              <a:avLst/>
              <a:gdLst/>
              <a:ahLst/>
              <a:cxnLst/>
              <a:rect l="l" t="t" r="r" b="b"/>
              <a:pathLst>
                <a:path w="480060" h="480059">
                  <a:moveTo>
                    <a:pt x="240029" y="0"/>
                  </a:moveTo>
                  <a:lnTo>
                    <a:pt x="191648" y="4875"/>
                  </a:lnTo>
                  <a:lnTo>
                    <a:pt x="146589" y="18859"/>
                  </a:lnTo>
                  <a:lnTo>
                    <a:pt x="105816" y="40987"/>
                  </a:lnTo>
                  <a:lnTo>
                    <a:pt x="70294" y="70294"/>
                  </a:lnTo>
                  <a:lnTo>
                    <a:pt x="40987" y="105816"/>
                  </a:lnTo>
                  <a:lnTo>
                    <a:pt x="18859" y="146589"/>
                  </a:lnTo>
                  <a:lnTo>
                    <a:pt x="4875" y="191648"/>
                  </a:lnTo>
                  <a:lnTo>
                    <a:pt x="0" y="240030"/>
                  </a:lnTo>
                  <a:lnTo>
                    <a:pt x="4875" y="288411"/>
                  </a:lnTo>
                  <a:lnTo>
                    <a:pt x="18859" y="333470"/>
                  </a:lnTo>
                  <a:lnTo>
                    <a:pt x="40987" y="374243"/>
                  </a:lnTo>
                  <a:lnTo>
                    <a:pt x="70294" y="409765"/>
                  </a:lnTo>
                  <a:lnTo>
                    <a:pt x="105816" y="439072"/>
                  </a:lnTo>
                  <a:lnTo>
                    <a:pt x="146589" y="461200"/>
                  </a:lnTo>
                  <a:lnTo>
                    <a:pt x="191648" y="475184"/>
                  </a:lnTo>
                  <a:lnTo>
                    <a:pt x="240029" y="480060"/>
                  </a:lnTo>
                  <a:lnTo>
                    <a:pt x="288411" y="475184"/>
                  </a:lnTo>
                  <a:lnTo>
                    <a:pt x="333470" y="461200"/>
                  </a:lnTo>
                  <a:lnTo>
                    <a:pt x="374243" y="439072"/>
                  </a:lnTo>
                  <a:lnTo>
                    <a:pt x="409765" y="409765"/>
                  </a:lnTo>
                  <a:lnTo>
                    <a:pt x="439072" y="374243"/>
                  </a:lnTo>
                  <a:lnTo>
                    <a:pt x="461200" y="333470"/>
                  </a:lnTo>
                  <a:lnTo>
                    <a:pt x="475184" y="288411"/>
                  </a:lnTo>
                  <a:lnTo>
                    <a:pt x="480059" y="240030"/>
                  </a:lnTo>
                  <a:lnTo>
                    <a:pt x="475184" y="191648"/>
                  </a:lnTo>
                  <a:lnTo>
                    <a:pt x="461200" y="146589"/>
                  </a:lnTo>
                  <a:lnTo>
                    <a:pt x="439072" y="105816"/>
                  </a:lnTo>
                  <a:lnTo>
                    <a:pt x="409765" y="70294"/>
                  </a:lnTo>
                  <a:lnTo>
                    <a:pt x="374243" y="40987"/>
                  </a:lnTo>
                  <a:lnTo>
                    <a:pt x="333470" y="18859"/>
                  </a:lnTo>
                  <a:lnTo>
                    <a:pt x="288411" y="4875"/>
                  </a:lnTo>
                  <a:lnTo>
                    <a:pt x="240029" y="0"/>
                  </a:lnTo>
                  <a:close/>
                </a:path>
              </a:pathLst>
            </a:custGeom>
            <a:solidFill>
              <a:srgbClr val="C8DBC1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object 13"/>
            <p:cNvSpPr/>
            <p:nvPr/>
          </p:nvSpPr>
          <p:spPr>
            <a:xfrm>
              <a:off x="4450079" y="3727704"/>
              <a:ext cx="480059" cy="480059"/>
            </a:xfrm>
            <a:custGeom>
              <a:avLst/>
              <a:gdLst/>
              <a:ahLst/>
              <a:cxnLst/>
              <a:rect l="l" t="t" r="r" b="b"/>
              <a:pathLst>
                <a:path w="480060" h="480059">
                  <a:moveTo>
                    <a:pt x="0" y="240030"/>
                  </a:moveTo>
                  <a:lnTo>
                    <a:pt x="4875" y="191648"/>
                  </a:lnTo>
                  <a:lnTo>
                    <a:pt x="18859" y="146589"/>
                  </a:lnTo>
                  <a:lnTo>
                    <a:pt x="40987" y="105816"/>
                  </a:lnTo>
                  <a:lnTo>
                    <a:pt x="70294" y="70294"/>
                  </a:lnTo>
                  <a:lnTo>
                    <a:pt x="105816" y="40987"/>
                  </a:lnTo>
                  <a:lnTo>
                    <a:pt x="146589" y="18859"/>
                  </a:lnTo>
                  <a:lnTo>
                    <a:pt x="191648" y="4875"/>
                  </a:lnTo>
                  <a:lnTo>
                    <a:pt x="240029" y="0"/>
                  </a:lnTo>
                  <a:lnTo>
                    <a:pt x="288411" y="4875"/>
                  </a:lnTo>
                  <a:lnTo>
                    <a:pt x="333470" y="18859"/>
                  </a:lnTo>
                  <a:lnTo>
                    <a:pt x="374243" y="40987"/>
                  </a:lnTo>
                  <a:lnTo>
                    <a:pt x="409765" y="70294"/>
                  </a:lnTo>
                  <a:lnTo>
                    <a:pt x="439072" y="105816"/>
                  </a:lnTo>
                  <a:lnTo>
                    <a:pt x="461200" y="146589"/>
                  </a:lnTo>
                  <a:lnTo>
                    <a:pt x="475184" y="191648"/>
                  </a:lnTo>
                  <a:lnTo>
                    <a:pt x="480059" y="240030"/>
                  </a:lnTo>
                  <a:lnTo>
                    <a:pt x="475184" y="288411"/>
                  </a:lnTo>
                  <a:lnTo>
                    <a:pt x="461200" y="333470"/>
                  </a:lnTo>
                  <a:lnTo>
                    <a:pt x="439072" y="374243"/>
                  </a:lnTo>
                  <a:lnTo>
                    <a:pt x="409765" y="409765"/>
                  </a:lnTo>
                  <a:lnTo>
                    <a:pt x="374243" y="439072"/>
                  </a:lnTo>
                  <a:lnTo>
                    <a:pt x="333470" y="461200"/>
                  </a:lnTo>
                  <a:lnTo>
                    <a:pt x="288411" y="475184"/>
                  </a:lnTo>
                  <a:lnTo>
                    <a:pt x="240029" y="480060"/>
                  </a:lnTo>
                  <a:lnTo>
                    <a:pt x="191648" y="475184"/>
                  </a:lnTo>
                  <a:lnTo>
                    <a:pt x="146589" y="461200"/>
                  </a:lnTo>
                  <a:lnTo>
                    <a:pt x="105816" y="439072"/>
                  </a:lnTo>
                  <a:lnTo>
                    <a:pt x="70294" y="409765"/>
                  </a:lnTo>
                  <a:lnTo>
                    <a:pt x="40987" y="374243"/>
                  </a:lnTo>
                  <a:lnTo>
                    <a:pt x="18859" y="333470"/>
                  </a:lnTo>
                  <a:lnTo>
                    <a:pt x="4875" y="288411"/>
                  </a:lnTo>
                  <a:lnTo>
                    <a:pt x="0" y="240030"/>
                  </a:lnTo>
                  <a:close/>
                </a:path>
              </a:pathLst>
            </a:custGeom>
            <a:ln w="609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object 14"/>
            <p:cNvSpPr/>
            <p:nvPr/>
          </p:nvSpPr>
          <p:spPr>
            <a:xfrm>
              <a:off x="2674618" y="4661916"/>
              <a:ext cx="2376170" cy="401320"/>
            </a:xfrm>
            <a:custGeom>
              <a:avLst/>
              <a:gdLst/>
              <a:ahLst/>
              <a:cxnLst/>
              <a:rect l="l" t="t" r="r" b="b"/>
              <a:pathLst>
                <a:path w="2376170" h="401320">
                  <a:moveTo>
                    <a:pt x="200405" y="0"/>
                  </a:moveTo>
                  <a:lnTo>
                    <a:pt x="0" y="200405"/>
                  </a:lnTo>
                  <a:lnTo>
                    <a:pt x="200405" y="400811"/>
                  </a:lnTo>
                  <a:lnTo>
                    <a:pt x="200405" y="300608"/>
                  </a:lnTo>
                  <a:lnTo>
                    <a:pt x="2275713" y="300608"/>
                  </a:lnTo>
                  <a:lnTo>
                    <a:pt x="2375916" y="200405"/>
                  </a:lnTo>
                  <a:lnTo>
                    <a:pt x="2275713" y="100202"/>
                  </a:lnTo>
                  <a:lnTo>
                    <a:pt x="200405" y="100202"/>
                  </a:lnTo>
                  <a:lnTo>
                    <a:pt x="200405" y="0"/>
                  </a:lnTo>
                  <a:close/>
                </a:path>
                <a:path w="2376170" h="401320">
                  <a:moveTo>
                    <a:pt x="2275713" y="300608"/>
                  </a:moveTo>
                  <a:lnTo>
                    <a:pt x="2175510" y="300608"/>
                  </a:lnTo>
                  <a:lnTo>
                    <a:pt x="2175510" y="400811"/>
                  </a:lnTo>
                  <a:lnTo>
                    <a:pt x="2275713" y="300608"/>
                  </a:lnTo>
                  <a:close/>
                </a:path>
                <a:path w="2376170" h="401320">
                  <a:moveTo>
                    <a:pt x="2175510" y="0"/>
                  </a:moveTo>
                  <a:lnTo>
                    <a:pt x="2175510" y="100202"/>
                  </a:lnTo>
                  <a:lnTo>
                    <a:pt x="2275713" y="100202"/>
                  </a:lnTo>
                  <a:lnTo>
                    <a:pt x="2175510" y="0"/>
                  </a:lnTo>
                  <a:close/>
                </a:path>
              </a:pathLst>
            </a:custGeom>
            <a:solidFill>
              <a:srgbClr val="C55A11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object 15"/>
            <p:cNvSpPr/>
            <p:nvPr/>
          </p:nvSpPr>
          <p:spPr>
            <a:xfrm>
              <a:off x="2674618" y="4661916"/>
              <a:ext cx="2376170" cy="401320"/>
            </a:xfrm>
            <a:custGeom>
              <a:avLst/>
              <a:gdLst/>
              <a:ahLst/>
              <a:cxnLst/>
              <a:rect l="l" t="t" r="r" b="b"/>
              <a:pathLst>
                <a:path w="2376170" h="401320">
                  <a:moveTo>
                    <a:pt x="0" y="200405"/>
                  </a:moveTo>
                  <a:lnTo>
                    <a:pt x="200405" y="0"/>
                  </a:lnTo>
                  <a:lnTo>
                    <a:pt x="200405" y="100202"/>
                  </a:lnTo>
                  <a:lnTo>
                    <a:pt x="2175510" y="100202"/>
                  </a:lnTo>
                  <a:lnTo>
                    <a:pt x="2175510" y="0"/>
                  </a:lnTo>
                  <a:lnTo>
                    <a:pt x="2375916" y="200405"/>
                  </a:lnTo>
                  <a:lnTo>
                    <a:pt x="2175510" y="400811"/>
                  </a:lnTo>
                  <a:lnTo>
                    <a:pt x="2175510" y="300608"/>
                  </a:lnTo>
                  <a:lnTo>
                    <a:pt x="200405" y="300608"/>
                  </a:lnTo>
                  <a:lnTo>
                    <a:pt x="200405" y="400811"/>
                  </a:lnTo>
                  <a:lnTo>
                    <a:pt x="0" y="200405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object 16"/>
            <p:cNvSpPr/>
            <p:nvPr/>
          </p:nvSpPr>
          <p:spPr>
            <a:xfrm>
              <a:off x="690371" y="1735836"/>
              <a:ext cx="727075" cy="1638300"/>
            </a:xfrm>
            <a:custGeom>
              <a:avLst/>
              <a:gdLst/>
              <a:ahLst/>
              <a:cxnLst/>
              <a:rect l="l" t="t" r="r" b="b"/>
              <a:pathLst>
                <a:path w="727075" h="1638300">
                  <a:moveTo>
                    <a:pt x="654304" y="0"/>
                  </a:moveTo>
                  <a:lnTo>
                    <a:pt x="72643" y="0"/>
                  </a:lnTo>
                  <a:lnTo>
                    <a:pt x="44362" y="5707"/>
                  </a:lnTo>
                  <a:lnTo>
                    <a:pt x="21272" y="21272"/>
                  </a:lnTo>
                  <a:lnTo>
                    <a:pt x="5707" y="44362"/>
                  </a:lnTo>
                  <a:lnTo>
                    <a:pt x="0" y="72644"/>
                  </a:lnTo>
                  <a:lnTo>
                    <a:pt x="0" y="1565656"/>
                  </a:lnTo>
                  <a:lnTo>
                    <a:pt x="5707" y="1593937"/>
                  </a:lnTo>
                  <a:lnTo>
                    <a:pt x="21272" y="1617027"/>
                  </a:lnTo>
                  <a:lnTo>
                    <a:pt x="44362" y="1632592"/>
                  </a:lnTo>
                  <a:lnTo>
                    <a:pt x="72643" y="1638300"/>
                  </a:lnTo>
                  <a:lnTo>
                    <a:pt x="654304" y="1638300"/>
                  </a:lnTo>
                  <a:lnTo>
                    <a:pt x="682585" y="1632592"/>
                  </a:lnTo>
                  <a:lnTo>
                    <a:pt x="705675" y="1617027"/>
                  </a:lnTo>
                  <a:lnTo>
                    <a:pt x="721240" y="1593937"/>
                  </a:lnTo>
                  <a:lnTo>
                    <a:pt x="726948" y="1565656"/>
                  </a:lnTo>
                  <a:lnTo>
                    <a:pt x="726948" y="72644"/>
                  </a:lnTo>
                  <a:lnTo>
                    <a:pt x="721240" y="44362"/>
                  </a:lnTo>
                  <a:lnTo>
                    <a:pt x="705675" y="21272"/>
                  </a:lnTo>
                  <a:lnTo>
                    <a:pt x="682585" y="5707"/>
                  </a:lnTo>
                  <a:lnTo>
                    <a:pt x="654304" y="0"/>
                  </a:lnTo>
                  <a:close/>
                </a:path>
              </a:pathLst>
            </a:custGeom>
            <a:solidFill>
              <a:srgbClr val="8FAADC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object 17"/>
            <p:cNvSpPr txBox="1"/>
            <p:nvPr/>
          </p:nvSpPr>
          <p:spPr>
            <a:xfrm>
              <a:off x="843787" y="2457068"/>
              <a:ext cx="419100" cy="253378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905" algn="ctr">
                <a:lnSpc>
                  <a:spcPts val="1780"/>
                </a:lnSpc>
                <a:spcBef>
                  <a:spcPts val="95"/>
                </a:spcBef>
              </a:pPr>
              <a:r>
                <a:rPr sz="2800" spc="-9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Lôi</a:t>
              </a:r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lnSpc>
                  <a:spcPts val="1780"/>
                </a:lnSpc>
              </a:pPr>
              <a:r>
                <a:rPr sz="2800" spc="-12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sz="2800" spc="-5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uốn</a:t>
              </a:r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object 18"/>
            <p:cNvSpPr/>
            <p:nvPr/>
          </p:nvSpPr>
          <p:spPr>
            <a:xfrm>
              <a:off x="781810" y="1833371"/>
              <a:ext cx="546100" cy="546100"/>
            </a:xfrm>
            <a:custGeom>
              <a:avLst/>
              <a:gdLst/>
              <a:ahLst/>
              <a:cxnLst/>
              <a:rect l="l" t="t" r="r" b="b"/>
              <a:pathLst>
                <a:path w="546100" h="546100">
                  <a:moveTo>
                    <a:pt x="272796" y="0"/>
                  </a:moveTo>
                  <a:lnTo>
                    <a:pt x="223770" y="4396"/>
                  </a:lnTo>
                  <a:lnTo>
                    <a:pt x="177624" y="17071"/>
                  </a:lnTo>
                  <a:lnTo>
                    <a:pt x="135127" y="37253"/>
                  </a:lnTo>
                  <a:lnTo>
                    <a:pt x="97053" y="64171"/>
                  </a:lnTo>
                  <a:lnTo>
                    <a:pt x="64171" y="97053"/>
                  </a:lnTo>
                  <a:lnTo>
                    <a:pt x="37253" y="135128"/>
                  </a:lnTo>
                  <a:lnTo>
                    <a:pt x="17071" y="177624"/>
                  </a:lnTo>
                  <a:lnTo>
                    <a:pt x="4396" y="223770"/>
                  </a:lnTo>
                  <a:lnTo>
                    <a:pt x="0" y="272796"/>
                  </a:lnTo>
                  <a:lnTo>
                    <a:pt x="4396" y="321821"/>
                  </a:lnTo>
                  <a:lnTo>
                    <a:pt x="17071" y="367967"/>
                  </a:lnTo>
                  <a:lnTo>
                    <a:pt x="37253" y="410464"/>
                  </a:lnTo>
                  <a:lnTo>
                    <a:pt x="64171" y="448538"/>
                  </a:lnTo>
                  <a:lnTo>
                    <a:pt x="97053" y="481420"/>
                  </a:lnTo>
                  <a:lnTo>
                    <a:pt x="135127" y="508338"/>
                  </a:lnTo>
                  <a:lnTo>
                    <a:pt x="177624" y="528520"/>
                  </a:lnTo>
                  <a:lnTo>
                    <a:pt x="223770" y="541195"/>
                  </a:lnTo>
                  <a:lnTo>
                    <a:pt x="272796" y="545591"/>
                  </a:lnTo>
                  <a:lnTo>
                    <a:pt x="321821" y="541195"/>
                  </a:lnTo>
                  <a:lnTo>
                    <a:pt x="367967" y="528520"/>
                  </a:lnTo>
                  <a:lnTo>
                    <a:pt x="410463" y="508338"/>
                  </a:lnTo>
                  <a:lnTo>
                    <a:pt x="448538" y="481420"/>
                  </a:lnTo>
                  <a:lnTo>
                    <a:pt x="481420" y="448538"/>
                  </a:lnTo>
                  <a:lnTo>
                    <a:pt x="508338" y="410464"/>
                  </a:lnTo>
                  <a:lnTo>
                    <a:pt x="528520" y="367967"/>
                  </a:lnTo>
                  <a:lnTo>
                    <a:pt x="541195" y="321821"/>
                  </a:lnTo>
                  <a:lnTo>
                    <a:pt x="545591" y="272796"/>
                  </a:lnTo>
                  <a:lnTo>
                    <a:pt x="541195" y="223770"/>
                  </a:lnTo>
                  <a:lnTo>
                    <a:pt x="528520" y="177624"/>
                  </a:lnTo>
                  <a:lnTo>
                    <a:pt x="508338" y="135128"/>
                  </a:lnTo>
                  <a:lnTo>
                    <a:pt x="481420" y="97053"/>
                  </a:lnTo>
                  <a:lnTo>
                    <a:pt x="448538" y="64171"/>
                  </a:lnTo>
                  <a:lnTo>
                    <a:pt x="410464" y="37253"/>
                  </a:lnTo>
                  <a:lnTo>
                    <a:pt x="367967" y="17071"/>
                  </a:lnTo>
                  <a:lnTo>
                    <a:pt x="321821" y="4396"/>
                  </a:lnTo>
                  <a:lnTo>
                    <a:pt x="272796" y="0"/>
                  </a:lnTo>
                  <a:close/>
                </a:path>
              </a:pathLst>
            </a:custGeom>
            <a:solidFill>
              <a:srgbClr val="C0C8E3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object 19"/>
            <p:cNvSpPr/>
            <p:nvPr/>
          </p:nvSpPr>
          <p:spPr>
            <a:xfrm>
              <a:off x="781810" y="1833371"/>
              <a:ext cx="546100" cy="546100"/>
            </a:xfrm>
            <a:custGeom>
              <a:avLst/>
              <a:gdLst/>
              <a:ahLst/>
              <a:cxnLst/>
              <a:rect l="l" t="t" r="r" b="b"/>
              <a:pathLst>
                <a:path w="546100" h="546100">
                  <a:moveTo>
                    <a:pt x="0" y="272796"/>
                  </a:moveTo>
                  <a:lnTo>
                    <a:pt x="4396" y="223770"/>
                  </a:lnTo>
                  <a:lnTo>
                    <a:pt x="17071" y="177624"/>
                  </a:lnTo>
                  <a:lnTo>
                    <a:pt x="37253" y="135128"/>
                  </a:lnTo>
                  <a:lnTo>
                    <a:pt x="64171" y="97053"/>
                  </a:lnTo>
                  <a:lnTo>
                    <a:pt x="97053" y="64171"/>
                  </a:lnTo>
                  <a:lnTo>
                    <a:pt x="135127" y="37253"/>
                  </a:lnTo>
                  <a:lnTo>
                    <a:pt x="177624" y="17071"/>
                  </a:lnTo>
                  <a:lnTo>
                    <a:pt x="223770" y="4396"/>
                  </a:lnTo>
                  <a:lnTo>
                    <a:pt x="272796" y="0"/>
                  </a:lnTo>
                  <a:lnTo>
                    <a:pt x="321821" y="4396"/>
                  </a:lnTo>
                  <a:lnTo>
                    <a:pt x="367967" y="17071"/>
                  </a:lnTo>
                  <a:lnTo>
                    <a:pt x="410464" y="37253"/>
                  </a:lnTo>
                  <a:lnTo>
                    <a:pt x="448538" y="64171"/>
                  </a:lnTo>
                  <a:lnTo>
                    <a:pt x="481420" y="97053"/>
                  </a:lnTo>
                  <a:lnTo>
                    <a:pt x="508338" y="135127"/>
                  </a:lnTo>
                  <a:lnTo>
                    <a:pt x="528520" y="177624"/>
                  </a:lnTo>
                  <a:lnTo>
                    <a:pt x="541195" y="223770"/>
                  </a:lnTo>
                  <a:lnTo>
                    <a:pt x="545591" y="272796"/>
                  </a:lnTo>
                  <a:lnTo>
                    <a:pt x="541195" y="321821"/>
                  </a:lnTo>
                  <a:lnTo>
                    <a:pt x="528520" y="367967"/>
                  </a:lnTo>
                  <a:lnTo>
                    <a:pt x="508338" y="410463"/>
                  </a:lnTo>
                  <a:lnTo>
                    <a:pt x="481420" y="448538"/>
                  </a:lnTo>
                  <a:lnTo>
                    <a:pt x="448538" y="481420"/>
                  </a:lnTo>
                  <a:lnTo>
                    <a:pt x="410464" y="508338"/>
                  </a:lnTo>
                  <a:lnTo>
                    <a:pt x="367967" y="528520"/>
                  </a:lnTo>
                  <a:lnTo>
                    <a:pt x="321821" y="541195"/>
                  </a:lnTo>
                  <a:lnTo>
                    <a:pt x="272796" y="545591"/>
                  </a:lnTo>
                  <a:lnTo>
                    <a:pt x="223770" y="541195"/>
                  </a:lnTo>
                  <a:lnTo>
                    <a:pt x="177624" y="528520"/>
                  </a:lnTo>
                  <a:lnTo>
                    <a:pt x="135127" y="508338"/>
                  </a:lnTo>
                  <a:lnTo>
                    <a:pt x="97053" y="481420"/>
                  </a:lnTo>
                  <a:lnTo>
                    <a:pt x="64171" y="448538"/>
                  </a:lnTo>
                  <a:lnTo>
                    <a:pt x="37253" y="410464"/>
                  </a:lnTo>
                  <a:lnTo>
                    <a:pt x="17071" y="367967"/>
                  </a:lnTo>
                  <a:lnTo>
                    <a:pt x="4396" y="321821"/>
                  </a:lnTo>
                  <a:lnTo>
                    <a:pt x="0" y="272796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object 20"/>
            <p:cNvSpPr/>
            <p:nvPr/>
          </p:nvSpPr>
          <p:spPr>
            <a:xfrm>
              <a:off x="1438654" y="1735836"/>
              <a:ext cx="727075" cy="1638300"/>
            </a:xfrm>
            <a:custGeom>
              <a:avLst/>
              <a:gdLst/>
              <a:ahLst/>
              <a:cxnLst/>
              <a:rect l="l" t="t" r="r" b="b"/>
              <a:pathLst>
                <a:path w="727075" h="1638300">
                  <a:moveTo>
                    <a:pt x="654304" y="0"/>
                  </a:moveTo>
                  <a:lnTo>
                    <a:pt x="72643" y="0"/>
                  </a:lnTo>
                  <a:lnTo>
                    <a:pt x="44362" y="5707"/>
                  </a:lnTo>
                  <a:lnTo>
                    <a:pt x="21272" y="21272"/>
                  </a:lnTo>
                  <a:lnTo>
                    <a:pt x="5707" y="44362"/>
                  </a:lnTo>
                  <a:lnTo>
                    <a:pt x="0" y="72644"/>
                  </a:lnTo>
                  <a:lnTo>
                    <a:pt x="0" y="1565656"/>
                  </a:lnTo>
                  <a:lnTo>
                    <a:pt x="5707" y="1593937"/>
                  </a:lnTo>
                  <a:lnTo>
                    <a:pt x="21272" y="1617027"/>
                  </a:lnTo>
                  <a:lnTo>
                    <a:pt x="44362" y="1632592"/>
                  </a:lnTo>
                  <a:lnTo>
                    <a:pt x="72643" y="1638300"/>
                  </a:lnTo>
                  <a:lnTo>
                    <a:pt x="654304" y="1638300"/>
                  </a:lnTo>
                  <a:lnTo>
                    <a:pt x="682585" y="1632592"/>
                  </a:lnTo>
                  <a:lnTo>
                    <a:pt x="705675" y="1617027"/>
                  </a:lnTo>
                  <a:lnTo>
                    <a:pt x="721240" y="1593937"/>
                  </a:lnTo>
                  <a:lnTo>
                    <a:pt x="726948" y="1565656"/>
                  </a:lnTo>
                  <a:lnTo>
                    <a:pt x="726948" y="72644"/>
                  </a:lnTo>
                  <a:lnTo>
                    <a:pt x="721240" y="44362"/>
                  </a:lnTo>
                  <a:lnTo>
                    <a:pt x="705675" y="21272"/>
                  </a:lnTo>
                  <a:lnTo>
                    <a:pt x="682585" y="5707"/>
                  </a:lnTo>
                  <a:lnTo>
                    <a:pt x="654304" y="0"/>
                  </a:lnTo>
                  <a:close/>
                </a:path>
              </a:pathLst>
            </a:custGeom>
            <a:solidFill>
              <a:srgbClr val="43BDB8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object 21"/>
            <p:cNvSpPr txBox="1"/>
            <p:nvPr/>
          </p:nvSpPr>
          <p:spPr>
            <a:xfrm>
              <a:off x="1561337" y="2457068"/>
              <a:ext cx="483234" cy="252692"/>
            </a:xfrm>
            <a:prstGeom prst="rect">
              <a:avLst/>
            </a:prstGeom>
          </p:spPr>
          <p:txBody>
            <a:bodyPr vert="horz" wrap="square" lIns="0" tIns="36195" rIns="0" bIns="0" rtlCol="0">
              <a:spAutoFit/>
            </a:bodyPr>
            <a:lstStyle/>
            <a:p>
              <a:pPr marL="90170" marR="5080" indent="-78105">
                <a:lnSpc>
                  <a:spcPts val="1700"/>
                </a:lnSpc>
                <a:spcBef>
                  <a:spcPts val="285"/>
                </a:spcBef>
              </a:pPr>
              <a:r>
                <a:rPr sz="2800" spc="-13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Khá</a:t>
              </a:r>
              <a:r>
                <a:rPr sz="2800" spc="-3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  </a:t>
              </a:r>
              <a:r>
                <a:rPr sz="2800" spc="-7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phá</a:t>
              </a:r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object 22"/>
            <p:cNvSpPr/>
            <p:nvPr/>
          </p:nvSpPr>
          <p:spPr>
            <a:xfrm>
              <a:off x="1528571" y="1833371"/>
              <a:ext cx="546100" cy="546100"/>
            </a:xfrm>
            <a:custGeom>
              <a:avLst/>
              <a:gdLst/>
              <a:ahLst/>
              <a:cxnLst/>
              <a:rect l="l" t="t" r="r" b="b"/>
              <a:pathLst>
                <a:path w="546100" h="546100">
                  <a:moveTo>
                    <a:pt x="272795" y="0"/>
                  </a:moveTo>
                  <a:lnTo>
                    <a:pt x="223770" y="4396"/>
                  </a:lnTo>
                  <a:lnTo>
                    <a:pt x="177624" y="17071"/>
                  </a:lnTo>
                  <a:lnTo>
                    <a:pt x="135127" y="37253"/>
                  </a:lnTo>
                  <a:lnTo>
                    <a:pt x="97053" y="64171"/>
                  </a:lnTo>
                  <a:lnTo>
                    <a:pt x="64171" y="97053"/>
                  </a:lnTo>
                  <a:lnTo>
                    <a:pt x="37253" y="135128"/>
                  </a:lnTo>
                  <a:lnTo>
                    <a:pt x="17071" y="177624"/>
                  </a:lnTo>
                  <a:lnTo>
                    <a:pt x="4396" y="223770"/>
                  </a:lnTo>
                  <a:lnTo>
                    <a:pt x="0" y="272796"/>
                  </a:lnTo>
                  <a:lnTo>
                    <a:pt x="4396" y="321821"/>
                  </a:lnTo>
                  <a:lnTo>
                    <a:pt x="17071" y="367967"/>
                  </a:lnTo>
                  <a:lnTo>
                    <a:pt x="37253" y="410464"/>
                  </a:lnTo>
                  <a:lnTo>
                    <a:pt x="64171" y="448538"/>
                  </a:lnTo>
                  <a:lnTo>
                    <a:pt x="97053" y="481420"/>
                  </a:lnTo>
                  <a:lnTo>
                    <a:pt x="135127" y="508338"/>
                  </a:lnTo>
                  <a:lnTo>
                    <a:pt x="177624" y="528520"/>
                  </a:lnTo>
                  <a:lnTo>
                    <a:pt x="223770" y="541195"/>
                  </a:lnTo>
                  <a:lnTo>
                    <a:pt x="272795" y="545591"/>
                  </a:lnTo>
                  <a:lnTo>
                    <a:pt x="321821" y="541195"/>
                  </a:lnTo>
                  <a:lnTo>
                    <a:pt x="367967" y="528520"/>
                  </a:lnTo>
                  <a:lnTo>
                    <a:pt x="410463" y="508338"/>
                  </a:lnTo>
                  <a:lnTo>
                    <a:pt x="448538" y="481420"/>
                  </a:lnTo>
                  <a:lnTo>
                    <a:pt x="481420" y="448538"/>
                  </a:lnTo>
                  <a:lnTo>
                    <a:pt x="508338" y="410464"/>
                  </a:lnTo>
                  <a:lnTo>
                    <a:pt x="528520" y="367967"/>
                  </a:lnTo>
                  <a:lnTo>
                    <a:pt x="541195" y="321821"/>
                  </a:lnTo>
                  <a:lnTo>
                    <a:pt x="545592" y="272796"/>
                  </a:lnTo>
                  <a:lnTo>
                    <a:pt x="541195" y="223770"/>
                  </a:lnTo>
                  <a:lnTo>
                    <a:pt x="528520" y="177624"/>
                  </a:lnTo>
                  <a:lnTo>
                    <a:pt x="508338" y="135128"/>
                  </a:lnTo>
                  <a:lnTo>
                    <a:pt x="481420" y="97053"/>
                  </a:lnTo>
                  <a:lnTo>
                    <a:pt x="448538" y="64171"/>
                  </a:lnTo>
                  <a:lnTo>
                    <a:pt x="410464" y="37253"/>
                  </a:lnTo>
                  <a:lnTo>
                    <a:pt x="367967" y="17071"/>
                  </a:lnTo>
                  <a:lnTo>
                    <a:pt x="321821" y="4396"/>
                  </a:lnTo>
                  <a:lnTo>
                    <a:pt x="272795" y="0"/>
                  </a:lnTo>
                  <a:close/>
                </a:path>
              </a:pathLst>
            </a:custGeom>
            <a:solidFill>
              <a:srgbClr val="C0DFE0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object 23"/>
            <p:cNvSpPr/>
            <p:nvPr/>
          </p:nvSpPr>
          <p:spPr>
            <a:xfrm>
              <a:off x="1528571" y="1833371"/>
              <a:ext cx="546100" cy="546100"/>
            </a:xfrm>
            <a:custGeom>
              <a:avLst/>
              <a:gdLst/>
              <a:ahLst/>
              <a:cxnLst/>
              <a:rect l="l" t="t" r="r" b="b"/>
              <a:pathLst>
                <a:path w="546100" h="546100">
                  <a:moveTo>
                    <a:pt x="0" y="272796"/>
                  </a:moveTo>
                  <a:lnTo>
                    <a:pt x="4396" y="223770"/>
                  </a:lnTo>
                  <a:lnTo>
                    <a:pt x="17071" y="177624"/>
                  </a:lnTo>
                  <a:lnTo>
                    <a:pt x="37253" y="135128"/>
                  </a:lnTo>
                  <a:lnTo>
                    <a:pt x="64171" y="97053"/>
                  </a:lnTo>
                  <a:lnTo>
                    <a:pt x="97053" y="64171"/>
                  </a:lnTo>
                  <a:lnTo>
                    <a:pt x="135127" y="37253"/>
                  </a:lnTo>
                  <a:lnTo>
                    <a:pt x="177624" y="17071"/>
                  </a:lnTo>
                  <a:lnTo>
                    <a:pt x="223770" y="4396"/>
                  </a:lnTo>
                  <a:lnTo>
                    <a:pt x="272795" y="0"/>
                  </a:lnTo>
                  <a:lnTo>
                    <a:pt x="321821" y="4396"/>
                  </a:lnTo>
                  <a:lnTo>
                    <a:pt x="367967" y="17071"/>
                  </a:lnTo>
                  <a:lnTo>
                    <a:pt x="410464" y="37253"/>
                  </a:lnTo>
                  <a:lnTo>
                    <a:pt x="448538" y="64171"/>
                  </a:lnTo>
                  <a:lnTo>
                    <a:pt x="481420" y="97053"/>
                  </a:lnTo>
                  <a:lnTo>
                    <a:pt x="508338" y="135127"/>
                  </a:lnTo>
                  <a:lnTo>
                    <a:pt x="528520" y="177624"/>
                  </a:lnTo>
                  <a:lnTo>
                    <a:pt x="541195" y="223770"/>
                  </a:lnTo>
                  <a:lnTo>
                    <a:pt x="545592" y="272796"/>
                  </a:lnTo>
                  <a:lnTo>
                    <a:pt x="541195" y="321821"/>
                  </a:lnTo>
                  <a:lnTo>
                    <a:pt x="528520" y="367967"/>
                  </a:lnTo>
                  <a:lnTo>
                    <a:pt x="508338" y="410463"/>
                  </a:lnTo>
                  <a:lnTo>
                    <a:pt x="481420" y="448538"/>
                  </a:lnTo>
                  <a:lnTo>
                    <a:pt x="448538" y="481420"/>
                  </a:lnTo>
                  <a:lnTo>
                    <a:pt x="410463" y="508338"/>
                  </a:lnTo>
                  <a:lnTo>
                    <a:pt x="367967" y="528520"/>
                  </a:lnTo>
                  <a:lnTo>
                    <a:pt x="321821" y="541195"/>
                  </a:lnTo>
                  <a:lnTo>
                    <a:pt x="272795" y="545591"/>
                  </a:lnTo>
                  <a:lnTo>
                    <a:pt x="223770" y="541195"/>
                  </a:lnTo>
                  <a:lnTo>
                    <a:pt x="177624" y="528520"/>
                  </a:lnTo>
                  <a:lnTo>
                    <a:pt x="135127" y="508338"/>
                  </a:lnTo>
                  <a:lnTo>
                    <a:pt x="97053" y="481420"/>
                  </a:lnTo>
                  <a:lnTo>
                    <a:pt x="64171" y="448538"/>
                  </a:lnTo>
                  <a:lnTo>
                    <a:pt x="37253" y="410464"/>
                  </a:lnTo>
                  <a:lnTo>
                    <a:pt x="17071" y="367967"/>
                  </a:lnTo>
                  <a:lnTo>
                    <a:pt x="4396" y="321821"/>
                  </a:lnTo>
                  <a:lnTo>
                    <a:pt x="0" y="272796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object 24"/>
            <p:cNvSpPr/>
            <p:nvPr/>
          </p:nvSpPr>
          <p:spPr>
            <a:xfrm>
              <a:off x="2186938" y="1735836"/>
              <a:ext cx="725805" cy="1638300"/>
            </a:xfrm>
            <a:custGeom>
              <a:avLst/>
              <a:gdLst/>
              <a:ahLst/>
              <a:cxnLst/>
              <a:rect l="l" t="t" r="r" b="b"/>
              <a:pathLst>
                <a:path w="725804" h="1638300">
                  <a:moveTo>
                    <a:pt x="652907" y="0"/>
                  </a:moveTo>
                  <a:lnTo>
                    <a:pt x="72517" y="0"/>
                  </a:lnTo>
                  <a:lnTo>
                    <a:pt x="44309" y="5705"/>
                  </a:lnTo>
                  <a:lnTo>
                    <a:pt x="21256" y="21256"/>
                  </a:lnTo>
                  <a:lnTo>
                    <a:pt x="5705" y="44309"/>
                  </a:lnTo>
                  <a:lnTo>
                    <a:pt x="0" y="72516"/>
                  </a:lnTo>
                  <a:lnTo>
                    <a:pt x="0" y="1565783"/>
                  </a:lnTo>
                  <a:lnTo>
                    <a:pt x="5705" y="1593990"/>
                  </a:lnTo>
                  <a:lnTo>
                    <a:pt x="21256" y="1617043"/>
                  </a:lnTo>
                  <a:lnTo>
                    <a:pt x="44309" y="1632594"/>
                  </a:lnTo>
                  <a:lnTo>
                    <a:pt x="72517" y="1638300"/>
                  </a:lnTo>
                  <a:lnTo>
                    <a:pt x="652907" y="1638300"/>
                  </a:lnTo>
                  <a:lnTo>
                    <a:pt x="681114" y="1632594"/>
                  </a:lnTo>
                  <a:lnTo>
                    <a:pt x="704167" y="1617043"/>
                  </a:lnTo>
                  <a:lnTo>
                    <a:pt x="719718" y="1593990"/>
                  </a:lnTo>
                  <a:lnTo>
                    <a:pt x="725423" y="1565783"/>
                  </a:lnTo>
                  <a:lnTo>
                    <a:pt x="725423" y="72516"/>
                  </a:lnTo>
                  <a:lnTo>
                    <a:pt x="719718" y="44309"/>
                  </a:lnTo>
                  <a:lnTo>
                    <a:pt x="704167" y="21256"/>
                  </a:lnTo>
                  <a:lnTo>
                    <a:pt x="681114" y="5705"/>
                  </a:lnTo>
                  <a:lnTo>
                    <a:pt x="652907" y="0"/>
                  </a:lnTo>
                  <a:close/>
                </a:path>
              </a:pathLst>
            </a:custGeom>
            <a:solidFill>
              <a:srgbClr val="45B663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object 25"/>
            <p:cNvSpPr txBox="1"/>
            <p:nvPr/>
          </p:nvSpPr>
          <p:spPr>
            <a:xfrm>
              <a:off x="2336672" y="2457068"/>
              <a:ext cx="427355" cy="253378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57785">
                <a:lnSpc>
                  <a:spcPts val="1780"/>
                </a:lnSpc>
                <a:spcBef>
                  <a:spcPts val="95"/>
                </a:spcBef>
              </a:pPr>
              <a:r>
                <a:rPr sz="2800" spc="-8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Giải</a:t>
              </a:r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2700">
                <a:lnSpc>
                  <a:spcPts val="1780"/>
                </a:lnSpc>
              </a:pPr>
              <a:r>
                <a:rPr sz="2800" spc="-1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thí</a:t>
              </a:r>
              <a:r>
                <a:rPr sz="2800" spc="-12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sz="2800" spc="-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object 26"/>
            <p:cNvSpPr/>
            <p:nvPr/>
          </p:nvSpPr>
          <p:spPr>
            <a:xfrm>
              <a:off x="2276854" y="1833371"/>
              <a:ext cx="546100" cy="546100"/>
            </a:xfrm>
            <a:custGeom>
              <a:avLst/>
              <a:gdLst/>
              <a:ahLst/>
              <a:cxnLst/>
              <a:rect l="l" t="t" r="r" b="b"/>
              <a:pathLst>
                <a:path w="546100" h="546100">
                  <a:moveTo>
                    <a:pt x="272795" y="0"/>
                  </a:moveTo>
                  <a:lnTo>
                    <a:pt x="223770" y="4396"/>
                  </a:lnTo>
                  <a:lnTo>
                    <a:pt x="177624" y="17071"/>
                  </a:lnTo>
                  <a:lnTo>
                    <a:pt x="135128" y="37253"/>
                  </a:lnTo>
                  <a:lnTo>
                    <a:pt x="97053" y="64171"/>
                  </a:lnTo>
                  <a:lnTo>
                    <a:pt x="64171" y="97053"/>
                  </a:lnTo>
                  <a:lnTo>
                    <a:pt x="37253" y="135128"/>
                  </a:lnTo>
                  <a:lnTo>
                    <a:pt x="17071" y="177624"/>
                  </a:lnTo>
                  <a:lnTo>
                    <a:pt x="4396" y="223770"/>
                  </a:lnTo>
                  <a:lnTo>
                    <a:pt x="0" y="272796"/>
                  </a:lnTo>
                  <a:lnTo>
                    <a:pt x="4396" y="321821"/>
                  </a:lnTo>
                  <a:lnTo>
                    <a:pt x="17071" y="367967"/>
                  </a:lnTo>
                  <a:lnTo>
                    <a:pt x="37253" y="410464"/>
                  </a:lnTo>
                  <a:lnTo>
                    <a:pt x="64171" y="448538"/>
                  </a:lnTo>
                  <a:lnTo>
                    <a:pt x="97053" y="481420"/>
                  </a:lnTo>
                  <a:lnTo>
                    <a:pt x="135127" y="508338"/>
                  </a:lnTo>
                  <a:lnTo>
                    <a:pt x="177624" y="528520"/>
                  </a:lnTo>
                  <a:lnTo>
                    <a:pt x="223770" y="541195"/>
                  </a:lnTo>
                  <a:lnTo>
                    <a:pt x="272795" y="545591"/>
                  </a:lnTo>
                  <a:lnTo>
                    <a:pt x="321821" y="541195"/>
                  </a:lnTo>
                  <a:lnTo>
                    <a:pt x="367967" y="528520"/>
                  </a:lnTo>
                  <a:lnTo>
                    <a:pt x="410463" y="508338"/>
                  </a:lnTo>
                  <a:lnTo>
                    <a:pt x="448538" y="481420"/>
                  </a:lnTo>
                  <a:lnTo>
                    <a:pt x="481420" y="448538"/>
                  </a:lnTo>
                  <a:lnTo>
                    <a:pt x="508338" y="410464"/>
                  </a:lnTo>
                  <a:lnTo>
                    <a:pt x="528520" y="367967"/>
                  </a:lnTo>
                  <a:lnTo>
                    <a:pt x="541195" y="321821"/>
                  </a:lnTo>
                  <a:lnTo>
                    <a:pt x="545592" y="272796"/>
                  </a:lnTo>
                  <a:lnTo>
                    <a:pt x="541195" y="223770"/>
                  </a:lnTo>
                  <a:lnTo>
                    <a:pt x="528520" y="177624"/>
                  </a:lnTo>
                  <a:lnTo>
                    <a:pt x="508338" y="135128"/>
                  </a:lnTo>
                  <a:lnTo>
                    <a:pt x="481420" y="97053"/>
                  </a:lnTo>
                  <a:lnTo>
                    <a:pt x="448538" y="64171"/>
                  </a:lnTo>
                  <a:lnTo>
                    <a:pt x="410464" y="37253"/>
                  </a:lnTo>
                  <a:lnTo>
                    <a:pt x="367967" y="17071"/>
                  </a:lnTo>
                  <a:lnTo>
                    <a:pt x="321821" y="4396"/>
                  </a:lnTo>
                  <a:lnTo>
                    <a:pt x="272795" y="0"/>
                  </a:lnTo>
                  <a:close/>
                </a:path>
              </a:pathLst>
            </a:custGeom>
            <a:solidFill>
              <a:srgbClr val="C0DECC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object 27"/>
            <p:cNvSpPr/>
            <p:nvPr/>
          </p:nvSpPr>
          <p:spPr>
            <a:xfrm>
              <a:off x="2276854" y="1833371"/>
              <a:ext cx="546100" cy="546100"/>
            </a:xfrm>
            <a:custGeom>
              <a:avLst/>
              <a:gdLst/>
              <a:ahLst/>
              <a:cxnLst/>
              <a:rect l="l" t="t" r="r" b="b"/>
              <a:pathLst>
                <a:path w="546100" h="546100">
                  <a:moveTo>
                    <a:pt x="0" y="272796"/>
                  </a:moveTo>
                  <a:lnTo>
                    <a:pt x="4396" y="223770"/>
                  </a:lnTo>
                  <a:lnTo>
                    <a:pt x="17071" y="177624"/>
                  </a:lnTo>
                  <a:lnTo>
                    <a:pt x="37253" y="135128"/>
                  </a:lnTo>
                  <a:lnTo>
                    <a:pt x="64171" y="97053"/>
                  </a:lnTo>
                  <a:lnTo>
                    <a:pt x="97053" y="64171"/>
                  </a:lnTo>
                  <a:lnTo>
                    <a:pt x="135128" y="37253"/>
                  </a:lnTo>
                  <a:lnTo>
                    <a:pt x="177624" y="17071"/>
                  </a:lnTo>
                  <a:lnTo>
                    <a:pt x="223770" y="4396"/>
                  </a:lnTo>
                  <a:lnTo>
                    <a:pt x="272795" y="0"/>
                  </a:lnTo>
                  <a:lnTo>
                    <a:pt x="321821" y="4396"/>
                  </a:lnTo>
                  <a:lnTo>
                    <a:pt x="367967" y="17071"/>
                  </a:lnTo>
                  <a:lnTo>
                    <a:pt x="410463" y="37253"/>
                  </a:lnTo>
                  <a:lnTo>
                    <a:pt x="448538" y="64171"/>
                  </a:lnTo>
                  <a:lnTo>
                    <a:pt x="481420" y="97053"/>
                  </a:lnTo>
                  <a:lnTo>
                    <a:pt x="508338" y="135127"/>
                  </a:lnTo>
                  <a:lnTo>
                    <a:pt x="528520" y="177624"/>
                  </a:lnTo>
                  <a:lnTo>
                    <a:pt x="541195" y="223770"/>
                  </a:lnTo>
                  <a:lnTo>
                    <a:pt x="545592" y="272796"/>
                  </a:lnTo>
                  <a:lnTo>
                    <a:pt x="541195" y="321821"/>
                  </a:lnTo>
                  <a:lnTo>
                    <a:pt x="528520" y="367967"/>
                  </a:lnTo>
                  <a:lnTo>
                    <a:pt x="508338" y="410463"/>
                  </a:lnTo>
                  <a:lnTo>
                    <a:pt x="481420" y="448538"/>
                  </a:lnTo>
                  <a:lnTo>
                    <a:pt x="448538" y="481420"/>
                  </a:lnTo>
                  <a:lnTo>
                    <a:pt x="410464" y="508338"/>
                  </a:lnTo>
                  <a:lnTo>
                    <a:pt x="367967" y="528520"/>
                  </a:lnTo>
                  <a:lnTo>
                    <a:pt x="321821" y="541195"/>
                  </a:lnTo>
                  <a:lnTo>
                    <a:pt x="272795" y="545591"/>
                  </a:lnTo>
                  <a:lnTo>
                    <a:pt x="223770" y="541195"/>
                  </a:lnTo>
                  <a:lnTo>
                    <a:pt x="177624" y="528520"/>
                  </a:lnTo>
                  <a:lnTo>
                    <a:pt x="135127" y="508338"/>
                  </a:lnTo>
                  <a:lnTo>
                    <a:pt x="97053" y="481420"/>
                  </a:lnTo>
                  <a:lnTo>
                    <a:pt x="64171" y="448538"/>
                  </a:lnTo>
                  <a:lnTo>
                    <a:pt x="37253" y="410464"/>
                  </a:lnTo>
                  <a:lnTo>
                    <a:pt x="17071" y="367967"/>
                  </a:lnTo>
                  <a:lnTo>
                    <a:pt x="4396" y="321821"/>
                  </a:lnTo>
                  <a:lnTo>
                    <a:pt x="0" y="272796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object 28"/>
            <p:cNvSpPr/>
            <p:nvPr/>
          </p:nvSpPr>
          <p:spPr>
            <a:xfrm>
              <a:off x="2933699" y="1735836"/>
              <a:ext cx="727075" cy="1638300"/>
            </a:xfrm>
            <a:custGeom>
              <a:avLst/>
              <a:gdLst/>
              <a:ahLst/>
              <a:cxnLst/>
              <a:rect l="l" t="t" r="r" b="b"/>
              <a:pathLst>
                <a:path w="727075" h="1638300">
                  <a:moveTo>
                    <a:pt x="654304" y="0"/>
                  </a:moveTo>
                  <a:lnTo>
                    <a:pt x="72644" y="0"/>
                  </a:lnTo>
                  <a:lnTo>
                    <a:pt x="44362" y="5707"/>
                  </a:lnTo>
                  <a:lnTo>
                    <a:pt x="21272" y="21272"/>
                  </a:lnTo>
                  <a:lnTo>
                    <a:pt x="5707" y="44362"/>
                  </a:lnTo>
                  <a:lnTo>
                    <a:pt x="0" y="72644"/>
                  </a:lnTo>
                  <a:lnTo>
                    <a:pt x="0" y="1565656"/>
                  </a:lnTo>
                  <a:lnTo>
                    <a:pt x="5707" y="1593937"/>
                  </a:lnTo>
                  <a:lnTo>
                    <a:pt x="21272" y="1617027"/>
                  </a:lnTo>
                  <a:lnTo>
                    <a:pt x="44362" y="1632592"/>
                  </a:lnTo>
                  <a:lnTo>
                    <a:pt x="72644" y="1638300"/>
                  </a:lnTo>
                  <a:lnTo>
                    <a:pt x="654304" y="1638300"/>
                  </a:lnTo>
                  <a:lnTo>
                    <a:pt x="682585" y="1632592"/>
                  </a:lnTo>
                  <a:lnTo>
                    <a:pt x="705675" y="1617027"/>
                  </a:lnTo>
                  <a:lnTo>
                    <a:pt x="721240" y="1593937"/>
                  </a:lnTo>
                  <a:lnTo>
                    <a:pt x="726948" y="1565656"/>
                  </a:lnTo>
                  <a:lnTo>
                    <a:pt x="726948" y="72644"/>
                  </a:lnTo>
                  <a:lnTo>
                    <a:pt x="721240" y="44362"/>
                  </a:lnTo>
                  <a:lnTo>
                    <a:pt x="705675" y="21272"/>
                  </a:lnTo>
                  <a:lnTo>
                    <a:pt x="682585" y="5707"/>
                  </a:lnTo>
                  <a:lnTo>
                    <a:pt x="654304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object 29"/>
            <p:cNvSpPr txBox="1"/>
            <p:nvPr/>
          </p:nvSpPr>
          <p:spPr>
            <a:xfrm>
              <a:off x="3102990" y="2457068"/>
              <a:ext cx="390525" cy="252692"/>
            </a:xfrm>
            <a:prstGeom prst="rect">
              <a:avLst/>
            </a:prstGeom>
          </p:spPr>
          <p:txBody>
            <a:bodyPr vert="horz" wrap="square" lIns="0" tIns="36195" rIns="0" bIns="0" rtlCol="0">
              <a:spAutoFit/>
            </a:bodyPr>
            <a:lstStyle/>
            <a:p>
              <a:pPr marL="12700" marR="5080" indent="40640">
                <a:lnSpc>
                  <a:spcPts val="1700"/>
                </a:lnSpc>
                <a:spcBef>
                  <a:spcPts val="285"/>
                </a:spcBef>
              </a:pPr>
              <a:r>
                <a:rPr sz="2800" spc="-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Mở  </a:t>
              </a:r>
              <a:r>
                <a:rPr sz="2800" spc="-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sz="2800" spc="-8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ộng</a:t>
              </a:r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object 30"/>
            <p:cNvSpPr/>
            <p:nvPr/>
          </p:nvSpPr>
          <p:spPr>
            <a:xfrm>
              <a:off x="3025138" y="1833371"/>
              <a:ext cx="546100" cy="546100"/>
            </a:xfrm>
            <a:custGeom>
              <a:avLst/>
              <a:gdLst/>
              <a:ahLst/>
              <a:cxnLst/>
              <a:rect l="l" t="t" r="r" b="b"/>
              <a:pathLst>
                <a:path w="546100" h="546100">
                  <a:moveTo>
                    <a:pt x="272796" y="0"/>
                  </a:moveTo>
                  <a:lnTo>
                    <a:pt x="223770" y="4396"/>
                  </a:lnTo>
                  <a:lnTo>
                    <a:pt x="177624" y="17071"/>
                  </a:lnTo>
                  <a:lnTo>
                    <a:pt x="135127" y="37253"/>
                  </a:lnTo>
                  <a:lnTo>
                    <a:pt x="97053" y="64171"/>
                  </a:lnTo>
                  <a:lnTo>
                    <a:pt x="64171" y="97053"/>
                  </a:lnTo>
                  <a:lnTo>
                    <a:pt x="37253" y="135128"/>
                  </a:lnTo>
                  <a:lnTo>
                    <a:pt x="17071" y="177624"/>
                  </a:lnTo>
                  <a:lnTo>
                    <a:pt x="4396" y="223770"/>
                  </a:lnTo>
                  <a:lnTo>
                    <a:pt x="0" y="272796"/>
                  </a:lnTo>
                  <a:lnTo>
                    <a:pt x="4396" y="321821"/>
                  </a:lnTo>
                  <a:lnTo>
                    <a:pt x="17071" y="367967"/>
                  </a:lnTo>
                  <a:lnTo>
                    <a:pt x="37253" y="410464"/>
                  </a:lnTo>
                  <a:lnTo>
                    <a:pt x="64171" y="448538"/>
                  </a:lnTo>
                  <a:lnTo>
                    <a:pt x="97053" y="481420"/>
                  </a:lnTo>
                  <a:lnTo>
                    <a:pt x="135128" y="508338"/>
                  </a:lnTo>
                  <a:lnTo>
                    <a:pt x="177624" y="528520"/>
                  </a:lnTo>
                  <a:lnTo>
                    <a:pt x="223770" y="541195"/>
                  </a:lnTo>
                  <a:lnTo>
                    <a:pt x="272796" y="545591"/>
                  </a:lnTo>
                  <a:lnTo>
                    <a:pt x="321821" y="541195"/>
                  </a:lnTo>
                  <a:lnTo>
                    <a:pt x="367967" y="528520"/>
                  </a:lnTo>
                  <a:lnTo>
                    <a:pt x="410463" y="508338"/>
                  </a:lnTo>
                  <a:lnTo>
                    <a:pt x="448538" y="481420"/>
                  </a:lnTo>
                  <a:lnTo>
                    <a:pt x="481420" y="448538"/>
                  </a:lnTo>
                  <a:lnTo>
                    <a:pt x="508338" y="410464"/>
                  </a:lnTo>
                  <a:lnTo>
                    <a:pt x="528520" y="367967"/>
                  </a:lnTo>
                  <a:lnTo>
                    <a:pt x="541195" y="321821"/>
                  </a:lnTo>
                  <a:lnTo>
                    <a:pt x="545592" y="272796"/>
                  </a:lnTo>
                  <a:lnTo>
                    <a:pt x="541195" y="223770"/>
                  </a:lnTo>
                  <a:lnTo>
                    <a:pt x="528520" y="177624"/>
                  </a:lnTo>
                  <a:lnTo>
                    <a:pt x="508338" y="135128"/>
                  </a:lnTo>
                  <a:lnTo>
                    <a:pt x="481420" y="97053"/>
                  </a:lnTo>
                  <a:lnTo>
                    <a:pt x="448538" y="64171"/>
                  </a:lnTo>
                  <a:lnTo>
                    <a:pt x="410464" y="37253"/>
                  </a:lnTo>
                  <a:lnTo>
                    <a:pt x="367967" y="17071"/>
                  </a:lnTo>
                  <a:lnTo>
                    <a:pt x="321821" y="4396"/>
                  </a:lnTo>
                  <a:lnTo>
                    <a:pt x="272796" y="0"/>
                  </a:lnTo>
                  <a:close/>
                </a:path>
              </a:pathLst>
            </a:custGeom>
            <a:solidFill>
              <a:srgbClr val="C8DBC1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object 31"/>
            <p:cNvSpPr/>
            <p:nvPr/>
          </p:nvSpPr>
          <p:spPr>
            <a:xfrm>
              <a:off x="3025138" y="1833371"/>
              <a:ext cx="546100" cy="546100"/>
            </a:xfrm>
            <a:custGeom>
              <a:avLst/>
              <a:gdLst/>
              <a:ahLst/>
              <a:cxnLst/>
              <a:rect l="l" t="t" r="r" b="b"/>
              <a:pathLst>
                <a:path w="546100" h="546100">
                  <a:moveTo>
                    <a:pt x="0" y="272796"/>
                  </a:moveTo>
                  <a:lnTo>
                    <a:pt x="4396" y="223770"/>
                  </a:lnTo>
                  <a:lnTo>
                    <a:pt x="17071" y="177624"/>
                  </a:lnTo>
                  <a:lnTo>
                    <a:pt x="37253" y="135128"/>
                  </a:lnTo>
                  <a:lnTo>
                    <a:pt x="64171" y="97053"/>
                  </a:lnTo>
                  <a:lnTo>
                    <a:pt x="97053" y="64171"/>
                  </a:lnTo>
                  <a:lnTo>
                    <a:pt x="135127" y="37253"/>
                  </a:lnTo>
                  <a:lnTo>
                    <a:pt x="177624" y="17071"/>
                  </a:lnTo>
                  <a:lnTo>
                    <a:pt x="223770" y="4396"/>
                  </a:lnTo>
                  <a:lnTo>
                    <a:pt x="272796" y="0"/>
                  </a:lnTo>
                  <a:lnTo>
                    <a:pt x="321821" y="4396"/>
                  </a:lnTo>
                  <a:lnTo>
                    <a:pt x="367967" y="17071"/>
                  </a:lnTo>
                  <a:lnTo>
                    <a:pt x="410463" y="37253"/>
                  </a:lnTo>
                  <a:lnTo>
                    <a:pt x="448538" y="64171"/>
                  </a:lnTo>
                  <a:lnTo>
                    <a:pt x="481420" y="97053"/>
                  </a:lnTo>
                  <a:lnTo>
                    <a:pt x="508338" y="135127"/>
                  </a:lnTo>
                  <a:lnTo>
                    <a:pt x="528520" y="177624"/>
                  </a:lnTo>
                  <a:lnTo>
                    <a:pt x="541195" y="223770"/>
                  </a:lnTo>
                  <a:lnTo>
                    <a:pt x="545592" y="272796"/>
                  </a:lnTo>
                  <a:lnTo>
                    <a:pt x="541195" y="321821"/>
                  </a:lnTo>
                  <a:lnTo>
                    <a:pt x="528520" y="367967"/>
                  </a:lnTo>
                  <a:lnTo>
                    <a:pt x="508338" y="410463"/>
                  </a:lnTo>
                  <a:lnTo>
                    <a:pt x="481420" y="448538"/>
                  </a:lnTo>
                  <a:lnTo>
                    <a:pt x="448538" y="481420"/>
                  </a:lnTo>
                  <a:lnTo>
                    <a:pt x="410464" y="508338"/>
                  </a:lnTo>
                  <a:lnTo>
                    <a:pt x="367967" y="528520"/>
                  </a:lnTo>
                  <a:lnTo>
                    <a:pt x="321821" y="541195"/>
                  </a:lnTo>
                  <a:lnTo>
                    <a:pt x="272796" y="545591"/>
                  </a:lnTo>
                  <a:lnTo>
                    <a:pt x="223770" y="541195"/>
                  </a:lnTo>
                  <a:lnTo>
                    <a:pt x="177624" y="528520"/>
                  </a:lnTo>
                  <a:lnTo>
                    <a:pt x="135128" y="508338"/>
                  </a:lnTo>
                  <a:lnTo>
                    <a:pt x="97053" y="481420"/>
                  </a:lnTo>
                  <a:lnTo>
                    <a:pt x="64171" y="448538"/>
                  </a:lnTo>
                  <a:lnTo>
                    <a:pt x="37253" y="410464"/>
                  </a:lnTo>
                  <a:lnTo>
                    <a:pt x="17071" y="367967"/>
                  </a:lnTo>
                  <a:lnTo>
                    <a:pt x="4396" y="321821"/>
                  </a:lnTo>
                  <a:lnTo>
                    <a:pt x="0" y="272796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object 32"/>
            <p:cNvSpPr/>
            <p:nvPr/>
          </p:nvSpPr>
          <p:spPr>
            <a:xfrm>
              <a:off x="809243" y="2895600"/>
              <a:ext cx="2733040" cy="455930"/>
            </a:xfrm>
            <a:custGeom>
              <a:avLst/>
              <a:gdLst/>
              <a:ahLst/>
              <a:cxnLst/>
              <a:rect l="l" t="t" r="r" b="b"/>
              <a:pathLst>
                <a:path w="2733040" h="455929">
                  <a:moveTo>
                    <a:pt x="227838" y="0"/>
                  </a:moveTo>
                  <a:lnTo>
                    <a:pt x="0" y="227837"/>
                  </a:lnTo>
                  <a:lnTo>
                    <a:pt x="227838" y="455675"/>
                  </a:lnTo>
                  <a:lnTo>
                    <a:pt x="227838" y="341756"/>
                  </a:lnTo>
                  <a:lnTo>
                    <a:pt x="2618612" y="341756"/>
                  </a:lnTo>
                  <a:lnTo>
                    <a:pt x="2732531" y="227837"/>
                  </a:lnTo>
                  <a:lnTo>
                    <a:pt x="2618612" y="113918"/>
                  </a:lnTo>
                  <a:lnTo>
                    <a:pt x="227838" y="113918"/>
                  </a:lnTo>
                  <a:lnTo>
                    <a:pt x="227838" y="0"/>
                  </a:lnTo>
                  <a:close/>
                </a:path>
                <a:path w="2733040" h="455929">
                  <a:moveTo>
                    <a:pt x="2618612" y="341756"/>
                  </a:moveTo>
                  <a:lnTo>
                    <a:pt x="2504693" y="341756"/>
                  </a:lnTo>
                  <a:lnTo>
                    <a:pt x="2504693" y="455675"/>
                  </a:lnTo>
                  <a:lnTo>
                    <a:pt x="2618612" y="341756"/>
                  </a:lnTo>
                  <a:close/>
                </a:path>
                <a:path w="2733040" h="455929">
                  <a:moveTo>
                    <a:pt x="2504693" y="0"/>
                  </a:moveTo>
                  <a:lnTo>
                    <a:pt x="2504693" y="113918"/>
                  </a:lnTo>
                  <a:lnTo>
                    <a:pt x="2618612" y="113918"/>
                  </a:lnTo>
                  <a:lnTo>
                    <a:pt x="2504693" y="0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object 33"/>
            <p:cNvSpPr/>
            <p:nvPr/>
          </p:nvSpPr>
          <p:spPr>
            <a:xfrm>
              <a:off x="809243" y="2895600"/>
              <a:ext cx="2733040" cy="455930"/>
            </a:xfrm>
            <a:custGeom>
              <a:avLst/>
              <a:gdLst/>
              <a:ahLst/>
              <a:cxnLst/>
              <a:rect l="l" t="t" r="r" b="b"/>
              <a:pathLst>
                <a:path w="2733040" h="455929">
                  <a:moveTo>
                    <a:pt x="0" y="227837"/>
                  </a:moveTo>
                  <a:lnTo>
                    <a:pt x="227838" y="0"/>
                  </a:lnTo>
                  <a:lnTo>
                    <a:pt x="227838" y="113918"/>
                  </a:lnTo>
                  <a:lnTo>
                    <a:pt x="2504693" y="113918"/>
                  </a:lnTo>
                  <a:lnTo>
                    <a:pt x="2504693" y="0"/>
                  </a:lnTo>
                  <a:lnTo>
                    <a:pt x="2732531" y="227837"/>
                  </a:lnTo>
                  <a:lnTo>
                    <a:pt x="2504693" y="455675"/>
                  </a:lnTo>
                  <a:lnTo>
                    <a:pt x="2504693" y="341756"/>
                  </a:lnTo>
                  <a:lnTo>
                    <a:pt x="227838" y="341756"/>
                  </a:lnTo>
                  <a:lnTo>
                    <a:pt x="227838" y="455675"/>
                  </a:lnTo>
                  <a:lnTo>
                    <a:pt x="0" y="227837"/>
                  </a:lnTo>
                  <a:close/>
                </a:path>
              </a:pathLst>
            </a:custGeom>
            <a:ln w="609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object 34"/>
            <p:cNvSpPr txBox="1"/>
            <p:nvPr/>
          </p:nvSpPr>
          <p:spPr>
            <a:xfrm>
              <a:off x="1823719" y="2969768"/>
              <a:ext cx="703580" cy="23726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2800" spc="-90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Đánh</a:t>
              </a:r>
              <a:r>
                <a:rPr sz="2800" spc="-155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2800" spc="-80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giá</a:t>
              </a:r>
              <a:endParaRPr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object 35"/>
            <p:cNvSpPr txBox="1"/>
            <p:nvPr/>
          </p:nvSpPr>
          <p:spPr>
            <a:xfrm>
              <a:off x="3729354" y="1859406"/>
              <a:ext cx="1173480" cy="237606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5"/>
                </a:spcBef>
              </a:pPr>
              <a:r>
                <a:rPr sz="2800" spc="-3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Mô </a:t>
              </a:r>
              <a:r>
                <a:rPr sz="2800" spc="-9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sz="2800" spc="-36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2800" spc="-24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5E</a:t>
              </a:r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object 36"/>
            <p:cNvSpPr txBox="1"/>
            <p:nvPr/>
          </p:nvSpPr>
          <p:spPr>
            <a:xfrm>
              <a:off x="2801873" y="3782008"/>
              <a:ext cx="468630" cy="559901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03505">
                <a:lnSpc>
                  <a:spcPct val="100000"/>
                </a:lnSpc>
                <a:spcBef>
                  <a:spcPts val="105"/>
                </a:spcBef>
              </a:pPr>
              <a:r>
                <a:rPr sz="2800" spc="-235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5E</a:t>
              </a:r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2700" marR="5080" algn="ctr">
                <a:lnSpc>
                  <a:spcPts val="1639"/>
                </a:lnSpc>
                <a:spcBef>
                  <a:spcPts val="1495"/>
                </a:spcBef>
              </a:pPr>
              <a:r>
                <a:rPr sz="2800" spc="-13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Kh</a:t>
              </a:r>
              <a:r>
                <a:rPr sz="2800" spc="-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ám  </a:t>
              </a:r>
              <a:r>
                <a:rPr sz="2800" spc="-7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phá</a:t>
              </a:r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object 37"/>
            <p:cNvSpPr txBox="1"/>
            <p:nvPr/>
          </p:nvSpPr>
          <p:spPr>
            <a:xfrm>
              <a:off x="3606799" y="3782008"/>
              <a:ext cx="704215" cy="559901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R="182880" algn="ctr">
                <a:lnSpc>
                  <a:spcPct val="100000"/>
                </a:lnSpc>
                <a:spcBef>
                  <a:spcPts val="105"/>
                </a:spcBef>
              </a:pPr>
              <a:r>
                <a:rPr sz="2800" spc="-235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5E</a:t>
              </a:r>
              <a:endParaRPr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62230">
                <a:lnSpc>
                  <a:spcPts val="1720"/>
                </a:lnSpc>
                <a:spcBef>
                  <a:spcPts val="1305"/>
                </a:spcBef>
              </a:pPr>
              <a:r>
                <a:rPr sz="2800" spc="-114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Thực</a:t>
              </a:r>
              <a:endParaRPr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59055">
                <a:lnSpc>
                  <a:spcPts val="1720"/>
                </a:lnSpc>
              </a:pPr>
              <a:r>
                <a:rPr sz="2800" spc="-65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hành</a:t>
              </a:r>
              <a:endParaRPr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object 38"/>
            <p:cNvSpPr txBox="1"/>
            <p:nvPr/>
          </p:nvSpPr>
          <p:spPr>
            <a:xfrm>
              <a:off x="4500498" y="3789679"/>
              <a:ext cx="380365" cy="552701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57785">
                <a:lnSpc>
                  <a:spcPct val="100000"/>
                </a:lnSpc>
                <a:spcBef>
                  <a:spcPts val="100"/>
                </a:spcBef>
              </a:pPr>
              <a:r>
                <a:rPr sz="2800" spc="-24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5E</a:t>
              </a:r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2700" marR="5080" indent="40640">
                <a:lnSpc>
                  <a:spcPts val="1639"/>
                </a:lnSpc>
                <a:spcBef>
                  <a:spcPts val="1440"/>
                </a:spcBef>
              </a:pPr>
              <a:r>
                <a:rPr sz="2800" spc="-4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Mở  </a:t>
              </a:r>
              <a:r>
                <a:rPr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sz="2800" spc="-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ộ</a:t>
              </a:r>
              <a:r>
                <a:rPr sz="2800" spc="-4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sz="2800" spc="-13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</a:t>
              </a:r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object 39"/>
            <p:cNvSpPr/>
            <p:nvPr/>
          </p:nvSpPr>
          <p:spPr>
            <a:xfrm>
              <a:off x="3129532" y="2285364"/>
              <a:ext cx="1191895" cy="1367790"/>
            </a:xfrm>
            <a:custGeom>
              <a:avLst/>
              <a:gdLst/>
              <a:ahLst/>
              <a:cxnLst/>
              <a:rect l="l" t="t" r="r" b="b"/>
              <a:pathLst>
                <a:path w="1191895" h="1367790">
                  <a:moveTo>
                    <a:pt x="11557" y="1322959"/>
                  </a:moveTo>
                  <a:lnTo>
                    <a:pt x="0" y="1367409"/>
                  </a:lnTo>
                  <a:lnTo>
                    <a:pt x="42545" y="1349883"/>
                  </a:lnTo>
                  <a:lnTo>
                    <a:pt x="38159" y="1346073"/>
                  </a:lnTo>
                  <a:lnTo>
                    <a:pt x="27686" y="1346073"/>
                  </a:lnTo>
                  <a:lnTo>
                    <a:pt x="17399" y="1337056"/>
                  </a:lnTo>
                  <a:lnTo>
                    <a:pt x="21870" y="1331919"/>
                  </a:lnTo>
                  <a:lnTo>
                    <a:pt x="11557" y="1322959"/>
                  </a:lnTo>
                  <a:close/>
                </a:path>
                <a:path w="1191895" h="1367790">
                  <a:moveTo>
                    <a:pt x="21870" y="1331919"/>
                  </a:moveTo>
                  <a:lnTo>
                    <a:pt x="17399" y="1337056"/>
                  </a:lnTo>
                  <a:lnTo>
                    <a:pt x="27686" y="1346073"/>
                  </a:lnTo>
                  <a:lnTo>
                    <a:pt x="32196" y="1340891"/>
                  </a:lnTo>
                  <a:lnTo>
                    <a:pt x="21870" y="1331919"/>
                  </a:lnTo>
                  <a:close/>
                </a:path>
                <a:path w="1191895" h="1367790">
                  <a:moveTo>
                    <a:pt x="32196" y="1340891"/>
                  </a:moveTo>
                  <a:lnTo>
                    <a:pt x="27686" y="1346073"/>
                  </a:lnTo>
                  <a:lnTo>
                    <a:pt x="38159" y="1346073"/>
                  </a:lnTo>
                  <a:lnTo>
                    <a:pt x="32196" y="1340891"/>
                  </a:lnTo>
                  <a:close/>
                </a:path>
                <a:path w="1191895" h="1367790">
                  <a:moveTo>
                    <a:pt x="1181480" y="0"/>
                  </a:moveTo>
                  <a:lnTo>
                    <a:pt x="21870" y="1331919"/>
                  </a:lnTo>
                  <a:lnTo>
                    <a:pt x="32196" y="1340891"/>
                  </a:lnTo>
                  <a:lnTo>
                    <a:pt x="1191767" y="8890"/>
                  </a:lnTo>
                  <a:lnTo>
                    <a:pt x="118148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object 40"/>
            <p:cNvSpPr/>
            <p:nvPr/>
          </p:nvSpPr>
          <p:spPr>
            <a:xfrm>
              <a:off x="3855973" y="2287651"/>
              <a:ext cx="466090" cy="1365250"/>
            </a:xfrm>
            <a:custGeom>
              <a:avLst/>
              <a:gdLst/>
              <a:ahLst/>
              <a:cxnLst/>
              <a:rect l="l" t="t" r="r" b="b"/>
              <a:pathLst>
                <a:path w="466089" h="1365250">
                  <a:moveTo>
                    <a:pt x="0" y="1319657"/>
                  </a:moveTo>
                  <a:lnTo>
                    <a:pt x="6603" y="1365123"/>
                  </a:lnTo>
                  <a:lnTo>
                    <a:pt x="36956" y="1334770"/>
                  </a:lnTo>
                  <a:lnTo>
                    <a:pt x="23875" y="1334770"/>
                  </a:lnTo>
                  <a:lnTo>
                    <a:pt x="10922" y="1330452"/>
                  </a:lnTo>
                  <a:lnTo>
                    <a:pt x="13070" y="1323985"/>
                  </a:lnTo>
                  <a:lnTo>
                    <a:pt x="0" y="1319657"/>
                  </a:lnTo>
                  <a:close/>
                </a:path>
                <a:path w="466089" h="1365250">
                  <a:moveTo>
                    <a:pt x="13070" y="1323985"/>
                  </a:moveTo>
                  <a:lnTo>
                    <a:pt x="10922" y="1330452"/>
                  </a:lnTo>
                  <a:lnTo>
                    <a:pt x="23875" y="1334770"/>
                  </a:lnTo>
                  <a:lnTo>
                    <a:pt x="26033" y="1328278"/>
                  </a:lnTo>
                  <a:lnTo>
                    <a:pt x="13070" y="1323985"/>
                  </a:lnTo>
                  <a:close/>
                </a:path>
                <a:path w="466089" h="1365250">
                  <a:moveTo>
                    <a:pt x="26033" y="1328278"/>
                  </a:moveTo>
                  <a:lnTo>
                    <a:pt x="23875" y="1334770"/>
                  </a:lnTo>
                  <a:lnTo>
                    <a:pt x="36956" y="1334770"/>
                  </a:lnTo>
                  <a:lnTo>
                    <a:pt x="39115" y="1332611"/>
                  </a:lnTo>
                  <a:lnTo>
                    <a:pt x="26033" y="1328278"/>
                  </a:lnTo>
                  <a:close/>
                </a:path>
                <a:path w="466089" h="1365250">
                  <a:moveTo>
                    <a:pt x="452882" y="0"/>
                  </a:moveTo>
                  <a:lnTo>
                    <a:pt x="13070" y="1323985"/>
                  </a:lnTo>
                  <a:lnTo>
                    <a:pt x="26033" y="1328278"/>
                  </a:lnTo>
                  <a:lnTo>
                    <a:pt x="465963" y="4318"/>
                  </a:lnTo>
                  <a:lnTo>
                    <a:pt x="45288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object 41"/>
            <p:cNvSpPr/>
            <p:nvPr/>
          </p:nvSpPr>
          <p:spPr>
            <a:xfrm>
              <a:off x="4310124" y="2288032"/>
              <a:ext cx="384175" cy="1365250"/>
            </a:xfrm>
            <a:custGeom>
              <a:avLst/>
              <a:gdLst/>
              <a:ahLst/>
              <a:cxnLst/>
              <a:rect l="l" t="t" r="r" b="b"/>
              <a:pathLst>
                <a:path w="384175" h="1365250">
                  <a:moveTo>
                    <a:pt x="357238" y="1326868"/>
                  </a:moveTo>
                  <a:lnTo>
                    <a:pt x="344043" y="1330452"/>
                  </a:lnTo>
                  <a:lnTo>
                    <a:pt x="374650" y="1364741"/>
                  </a:lnTo>
                  <a:lnTo>
                    <a:pt x="380986" y="1333499"/>
                  </a:lnTo>
                  <a:lnTo>
                    <a:pt x="359029" y="1333499"/>
                  </a:lnTo>
                  <a:lnTo>
                    <a:pt x="357238" y="1326868"/>
                  </a:lnTo>
                  <a:close/>
                </a:path>
                <a:path w="384175" h="1365250">
                  <a:moveTo>
                    <a:pt x="370439" y="1323283"/>
                  </a:moveTo>
                  <a:lnTo>
                    <a:pt x="357238" y="1326868"/>
                  </a:lnTo>
                  <a:lnTo>
                    <a:pt x="359029" y="1333499"/>
                  </a:lnTo>
                  <a:lnTo>
                    <a:pt x="372237" y="1329943"/>
                  </a:lnTo>
                  <a:lnTo>
                    <a:pt x="370439" y="1323283"/>
                  </a:lnTo>
                  <a:close/>
                </a:path>
                <a:path w="384175" h="1365250">
                  <a:moveTo>
                    <a:pt x="383794" y="1319657"/>
                  </a:moveTo>
                  <a:lnTo>
                    <a:pt x="370439" y="1323283"/>
                  </a:lnTo>
                  <a:lnTo>
                    <a:pt x="372237" y="1329943"/>
                  </a:lnTo>
                  <a:lnTo>
                    <a:pt x="359029" y="1333499"/>
                  </a:lnTo>
                  <a:lnTo>
                    <a:pt x="380986" y="1333499"/>
                  </a:lnTo>
                  <a:lnTo>
                    <a:pt x="383794" y="1319657"/>
                  </a:lnTo>
                  <a:close/>
                </a:path>
                <a:path w="384175" h="1365250">
                  <a:moveTo>
                    <a:pt x="13208" y="0"/>
                  </a:moveTo>
                  <a:lnTo>
                    <a:pt x="0" y="3555"/>
                  </a:lnTo>
                  <a:lnTo>
                    <a:pt x="357238" y="1326868"/>
                  </a:lnTo>
                  <a:lnTo>
                    <a:pt x="370439" y="1323283"/>
                  </a:lnTo>
                  <a:lnTo>
                    <a:pt x="1320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3" name="object 34"/>
          <p:cNvSpPr txBox="1"/>
          <p:nvPr/>
        </p:nvSpPr>
        <p:spPr>
          <a:xfrm>
            <a:off x="5842331" y="5909844"/>
            <a:ext cx="1360762" cy="443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9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sz="2800" spc="-15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8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593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28908" y="0"/>
            <a:ext cx="9115091" cy="6852284"/>
            <a:chOff x="793005" y="917842"/>
            <a:chExt cx="4572000" cy="3654158"/>
          </a:xfrm>
        </p:grpSpPr>
        <p:sp>
          <p:nvSpPr>
            <p:cNvPr id="4" name="object 18"/>
            <p:cNvSpPr/>
            <p:nvPr/>
          </p:nvSpPr>
          <p:spPr>
            <a:xfrm>
              <a:off x="793005" y="1143000"/>
              <a:ext cx="4572000" cy="34290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19"/>
            <p:cNvSpPr/>
            <p:nvPr/>
          </p:nvSpPr>
          <p:spPr>
            <a:xfrm>
              <a:off x="1393459" y="1284873"/>
              <a:ext cx="3364992" cy="317449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20"/>
            <p:cNvSpPr txBox="1"/>
            <p:nvPr/>
          </p:nvSpPr>
          <p:spPr>
            <a:xfrm>
              <a:off x="3826781" y="2406777"/>
              <a:ext cx="873125" cy="280388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67310" algn="ctr">
                <a:lnSpc>
                  <a:spcPts val="2140"/>
                </a:lnSpc>
                <a:spcBef>
                  <a:spcPts val="100"/>
                </a:spcBef>
              </a:pPr>
              <a:r>
                <a:rPr sz="1800" b="1" spc="-5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sz="1800" spc="-5" dirty="0">
                  <a:solidFill>
                    <a:srgbClr val="FFFFFF"/>
                  </a:solidFill>
                  <a:latin typeface="Times New Roman"/>
                  <a:cs typeface="Times New Roman"/>
                </a:rPr>
                <a:t>xplore</a:t>
              </a:r>
              <a:endParaRPr sz="1800" dirty="0">
                <a:latin typeface="Times New Roman"/>
                <a:cs typeface="Times New Roman"/>
              </a:endParaRPr>
            </a:p>
            <a:p>
              <a:pPr marL="12700" algn="ctr">
                <a:lnSpc>
                  <a:spcPts val="1900"/>
                </a:lnSpc>
              </a:pPr>
              <a:r>
                <a:rPr sz="1600" b="1" spc="-160" dirty="0">
                  <a:solidFill>
                    <a:srgbClr val="FFFF99"/>
                  </a:solidFill>
                  <a:latin typeface="Arial"/>
                  <a:cs typeface="Arial"/>
                </a:rPr>
                <a:t>Khám</a:t>
              </a:r>
              <a:r>
                <a:rPr sz="1600" b="1" spc="-155" dirty="0">
                  <a:solidFill>
                    <a:srgbClr val="FFFF99"/>
                  </a:solidFill>
                  <a:latin typeface="Arial"/>
                  <a:cs typeface="Arial"/>
                </a:rPr>
                <a:t> </a:t>
              </a:r>
              <a:r>
                <a:rPr sz="1600" b="1" spc="-120" dirty="0">
                  <a:solidFill>
                    <a:srgbClr val="FFFF99"/>
                  </a:solidFill>
                  <a:latin typeface="Arial"/>
                  <a:cs typeface="Arial"/>
                </a:rPr>
                <a:t>phá</a:t>
              </a:r>
              <a:endParaRPr sz="1600" dirty="0">
                <a:latin typeface="Arial"/>
                <a:cs typeface="Arial"/>
              </a:endParaRPr>
            </a:p>
          </p:txBody>
        </p:sp>
        <p:sp>
          <p:nvSpPr>
            <p:cNvPr id="7" name="object 21"/>
            <p:cNvSpPr txBox="1"/>
            <p:nvPr/>
          </p:nvSpPr>
          <p:spPr>
            <a:xfrm>
              <a:off x="3515884" y="3747643"/>
              <a:ext cx="823594" cy="280388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48895" algn="ctr">
                <a:lnSpc>
                  <a:spcPts val="2140"/>
                </a:lnSpc>
                <a:spcBef>
                  <a:spcPts val="100"/>
                </a:spcBef>
              </a:pPr>
              <a:r>
                <a:rPr sz="1800"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sz="18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xplain</a:t>
              </a:r>
              <a:endParaRPr sz="1800" dirty="0">
                <a:latin typeface="Times New Roman"/>
                <a:cs typeface="Times New Roman"/>
              </a:endParaRPr>
            </a:p>
            <a:p>
              <a:pPr marL="12700" algn="ctr">
                <a:lnSpc>
                  <a:spcPts val="1900"/>
                </a:lnSpc>
              </a:pPr>
              <a:r>
                <a:rPr sz="1600" b="1" spc="-110" dirty="0">
                  <a:solidFill>
                    <a:srgbClr val="FFFF99"/>
                  </a:solidFill>
                  <a:latin typeface="Arial"/>
                  <a:cs typeface="Arial"/>
                </a:rPr>
                <a:t>Giải</a:t>
              </a:r>
              <a:r>
                <a:rPr sz="1600" b="1" spc="-145" dirty="0">
                  <a:solidFill>
                    <a:srgbClr val="FFFF99"/>
                  </a:solidFill>
                  <a:latin typeface="Arial"/>
                  <a:cs typeface="Arial"/>
                </a:rPr>
                <a:t> </a:t>
              </a:r>
              <a:r>
                <a:rPr sz="1600" b="1" spc="-105" dirty="0">
                  <a:solidFill>
                    <a:srgbClr val="FFFF99"/>
                  </a:solidFill>
                  <a:latin typeface="Arial"/>
                  <a:cs typeface="Arial"/>
                </a:rPr>
                <a:t>thích</a:t>
              </a:r>
              <a:endParaRPr sz="1600" dirty="0">
                <a:latin typeface="Arial"/>
                <a:cs typeface="Arial"/>
              </a:endParaRPr>
            </a:p>
          </p:txBody>
        </p:sp>
        <p:sp>
          <p:nvSpPr>
            <p:cNvPr id="8" name="object 22"/>
            <p:cNvSpPr txBox="1"/>
            <p:nvPr/>
          </p:nvSpPr>
          <p:spPr>
            <a:xfrm>
              <a:off x="1934862" y="3826511"/>
              <a:ext cx="760095" cy="280388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48895" algn="ctr">
                <a:lnSpc>
                  <a:spcPts val="2140"/>
                </a:lnSpc>
                <a:spcBef>
                  <a:spcPts val="100"/>
                </a:spcBef>
              </a:pPr>
              <a:r>
                <a:rPr sz="1800"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sz="18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xtend</a:t>
              </a:r>
              <a:endParaRPr sz="1800" dirty="0">
                <a:latin typeface="Times New Roman"/>
                <a:cs typeface="Times New Roman"/>
              </a:endParaRPr>
            </a:p>
            <a:p>
              <a:pPr marL="12700" algn="ctr">
                <a:lnSpc>
                  <a:spcPts val="1900"/>
                </a:lnSpc>
              </a:pPr>
              <a:r>
                <a:rPr sz="1600" b="1" spc="-40" dirty="0">
                  <a:solidFill>
                    <a:srgbClr val="FFFF99"/>
                  </a:solidFill>
                  <a:latin typeface="Arial"/>
                  <a:cs typeface="Arial"/>
                </a:rPr>
                <a:t>Mở</a:t>
              </a:r>
              <a:r>
                <a:rPr sz="1600" b="1" spc="-140" dirty="0">
                  <a:solidFill>
                    <a:srgbClr val="FFFF99"/>
                  </a:solidFill>
                  <a:latin typeface="Arial"/>
                  <a:cs typeface="Arial"/>
                </a:rPr>
                <a:t> rộng</a:t>
              </a:r>
              <a:endParaRPr sz="1600" dirty="0">
                <a:latin typeface="Arial"/>
                <a:cs typeface="Arial"/>
              </a:endParaRPr>
            </a:p>
          </p:txBody>
        </p:sp>
        <p:sp>
          <p:nvSpPr>
            <p:cNvPr id="9" name="object 23"/>
            <p:cNvSpPr txBox="1"/>
            <p:nvPr/>
          </p:nvSpPr>
          <p:spPr>
            <a:xfrm>
              <a:off x="1463946" y="2406777"/>
              <a:ext cx="840105" cy="280388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algn="ctr">
                <a:lnSpc>
                  <a:spcPts val="2140"/>
                </a:lnSpc>
                <a:spcBef>
                  <a:spcPts val="100"/>
                </a:spcBef>
              </a:pPr>
              <a:r>
                <a:rPr sz="1800" b="1" spc="-5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sz="18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va</a:t>
              </a:r>
              <a:r>
                <a:rPr sz="1800" spc="5" dirty="0">
                  <a:solidFill>
                    <a:srgbClr val="FFFFFF"/>
                  </a:solidFill>
                  <a:latin typeface="Times New Roman"/>
                  <a:cs typeface="Times New Roman"/>
                </a:rPr>
                <a:t>l</a:t>
              </a:r>
              <a:r>
                <a:rPr sz="18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ua</a:t>
              </a:r>
              <a:r>
                <a:rPr sz="1800" spc="5" dirty="0">
                  <a:solidFill>
                    <a:srgbClr val="FFFFFF"/>
                  </a:solidFill>
                  <a:latin typeface="Times New Roman"/>
                  <a:cs typeface="Times New Roman"/>
                </a:rPr>
                <a:t>t</a:t>
              </a:r>
              <a:r>
                <a:rPr sz="18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e</a:t>
              </a:r>
              <a:endParaRPr sz="1800" dirty="0">
                <a:latin typeface="Times New Roman"/>
                <a:cs typeface="Times New Roman"/>
              </a:endParaRPr>
            </a:p>
            <a:p>
              <a:pPr marL="50800" algn="ctr">
                <a:lnSpc>
                  <a:spcPts val="1900"/>
                </a:lnSpc>
              </a:pPr>
              <a:r>
                <a:rPr sz="1600" b="1" spc="-125" dirty="0">
                  <a:solidFill>
                    <a:srgbClr val="FFFF99"/>
                  </a:solidFill>
                  <a:latin typeface="Arial"/>
                  <a:cs typeface="Arial"/>
                </a:rPr>
                <a:t>Đánh </a:t>
              </a:r>
              <a:r>
                <a:rPr sz="1600" b="1" spc="-130" dirty="0">
                  <a:solidFill>
                    <a:srgbClr val="FFFF99"/>
                  </a:solidFill>
                  <a:latin typeface="Arial"/>
                  <a:cs typeface="Arial"/>
                </a:rPr>
                <a:t>giá</a:t>
              </a:r>
              <a:endParaRPr sz="1600" dirty="0">
                <a:latin typeface="Arial"/>
                <a:cs typeface="Arial"/>
              </a:endParaRPr>
            </a:p>
          </p:txBody>
        </p:sp>
        <p:sp>
          <p:nvSpPr>
            <p:cNvPr id="10" name="object 24"/>
            <p:cNvSpPr txBox="1"/>
            <p:nvPr/>
          </p:nvSpPr>
          <p:spPr>
            <a:xfrm>
              <a:off x="2670065" y="2786635"/>
              <a:ext cx="845819" cy="17096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326390" marR="5080" indent="-314325">
                <a:lnSpc>
                  <a:spcPct val="100000"/>
                </a:lnSpc>
                <a:spcBef>
                  <a:spcPts val="100"/>
                </a:spcBef>
              </a:pPr>
              <a:r>
                <a:rPr sz="2000"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Mô</a:t>
              </a:r>
              <a:r>
                <a:rPr sz="2000" b="1" spc="-100" dirty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r>
                <a:rPr sz="2000" b="1" dirty="0">
                  <a:solidFill>
                    <a:srgbClr val="FFFFFF"/>
                  </a:solidFill>
                  <a:latin typeface="Times New Roman"/>
                  <a:cs typeface="Times New Roman"/>
                </a:rPr>
                <a:t>hình  5</a:t>
              </a:r>
              <a:r>
                <a:rPr sz="2000" b="1" dirty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endParaRPr sz="2000" dirty="0">
                <a:latin typeface="Times New Roman"/>
                <a:cs typeface="Times New Roman"/>
              </a:endParaRPr>
            </a:p>
          </p:txBody>
        </p:sp>
        <p:sp>
          <p:nvSpPr>
            <p:cNvPr id="11" name="object 25"/>
            <p:cNvSpPr txBox="1"/>
            <p:nvPr/>
          </p:nvSpPr>
          <p:spPr>
            <a:xfrm>
              <a:off x="1076596" y="917842"/>
              <a:ext cx="4004310" cy="1077444"/>
            </a:xfrm>
            <a:prstGeom prst="rect">
              <a:avLst/>
            </a:prstGeom>
          </p:spPr>
          <p:txBody>
            <a:bodyPr vert="horz" wrap="square" lIns="0" tIns="189865" rIns="0" bIns="0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1495"/>
                </a:spcBef>
              </a:pPr>
              <a:r>
                <a:rPr sz="2050" spc="-10" dirty="0">
                  <a:latin typeface="Arial"/>
                  <a:cs typeface="Arial"/>
                </a:rPr>
                <a:t>Mô </a:t>
              </a:r>
              <a:r>
                <a:rPr sz="2050" spc="-75" dirty="0">
                  <a:latin typeface="Arial"/>
                  <a:cs typeface="Arial"/>
                </a:rPr>
                <a:t>hình </a:t>
              </a:r>
              <a:r>
                <a:rPr sz="2050" spc="-235" dirty="0">
                  <a:latin typeface="Arial"/>
                  <a:cs typeface="Arial"/>
                </a:rPr>
                <a:t>5E </a:t>
              </a:r>
              <a:r>
                <a:rPr sz="2050" spc="-95" dirty="0">
                  <a:latin typeface="Arial"/>
                  <a:cs typeface="Arial"/>
                </a:rPr>
                <a:t>cho </a:t>
              </a:r>
              <a:r>
                <a:rPr sz="2050" spc="-120" dirty="0">
                  <a:latin typeface="Arial"/>
                  <a:cs typeface="Arial"/>
                </a:rPr>
                <a:t>dạy – </a:t>
              </a:r>
              <a:r>
                <a:rPr sz="2050" spc="-100" dirty="0">
                  <a:latin typeface="Arial"/>
                  <a:cs typeface="Arial"/>
                </a:rPr>
                <a:t>học </a:t>
              </a:r>
              <a:r>
                <a:rPr sz="2050" spc="-15" dirty="0">
                  <a:latin typeface="Arial"/>
                  <a:cs typeface="Arial"/>
                </a:rPr>
                <a:t>trải</a:t>
              </a:r>
              <a:r>
                <a:rPr sz="2050" spc="-195" dirty="0">
                  <a:latin typeface="Arial"/>
                  <a:cs typeface="Arial"/>
                </a:rPr>
                <a:t> </a:t>
              </a:r>
              <a:r>
                <a:rPr sz="2050" spc="-85" dirty="0">
                  <a:latin typeface="Arial"/>
                  <a:cs typeface="Arial"/>
                </a:rPr>
                <a:t>nghiệm</a:t>
              </a:r>
              <a:endParaRPr sz="2050" dirty="0">
                <a:latin typeface="Arial"/>
                <a:cs typeface="Arial"/>
              </a:endParaRPr>
            </a:p>
            <a:p>
              <a:pPr marR="36830" algn="ctr">
                <a:lnSpc>
                  <a:spcPts val="2140"/>
                </a:lnSpc>
                <a:spcBef>
                  <a:spcPts val="1225"/>
                </a:spcBef>
              </a:pPr>
              <a:endParaRPr lang="en-US" sz="1800" b="1" dirty="0" smtClean="0">
                <a:solidFill>
                  <a:srgbClr val="FFFF00"/>
                </a:solidFill>
                <a:latin typeface="Times New Roman"/>
                <a:cs typeface="Times New Roman"/>
              </a:endParaRPr>
            </a:p>
            <a:p>
              <a:pPr marR="36830" algn="ctr">
                <a:lnSpc>
                  <a:spcPts val="2140"/>
                </a:lnSpc>
                <a:spcBef>
                  <a:spcPts val="1225"/>
                </a:spcBef>
              </a:pPr>
              <a:endParaRPr lang="en-US" b="1" dirty="0">
                <a:solidFill>
                  <a:srgbClr val="FFFF00"/>
                </a:solidFill>
                <a:latin typeface="Times New Roman"/>
                <a:cs typeface="Times New Roman"/>
              </a:endParaRPr>
            </a:p>
            <a:p>
              <a:pPr marR="36830" algn="ctr">
                <a:lnSpc>
                  <a:spcPts val="2140"/>
                </a:lnSpc>
                <a:spcBef>
                  <a:spcPts val="1225"/>
                </a:spcBef>
              </a:pPr>
              <a:r>
                <a:rPr sz="1800" b="1" dirty="0" smtClean="0">
                  <a:solidFill>
                    <a:srgbClr val="FFFF00"/>
                  </a:solidFill>
                  <a:latin typeface="Times New Roman"/>
                  <a:cs typeface="Times New Roman"/>
                </a:rPr>
                <a:t>E</a:t>
              </a:r>
              <a:r>
                <a:rPr sz="1800" dirty="0" smtClean="0">
                  <a:solidFill>
                    <a:srgbClr val="FFFFFF"/>
                  </a:solidFill>
                  <a:latin typeface="Times New Roman"/>
                  <a:cs typeface="Times New Roman"/>
                </a:rPr>
                <a:t>ngage</a:t>
              </a:r>
              <a:r>
                <a:rPr lang="en-US" sz="1800" dirty="0" smtClean="0">
                  <a:solidFill>
                    <a:srgbClr val="FFFFFF"/>
                  </a:solidFill>
                  <a:latin typeface="Times New Roman"/>
                  <a:cs typeface="Times New Roman"/>
                </a:rPr>
                <a:t> </a:t>
              </a:r>
              <a:endParaRPr sz="1800" dirty="0">
                <a:latin typeface="Times New Roman"/>
                <a:cs typeface="Times New Roman"/>
              </a:endParaRPr>
            </a:p>
            <a:p>
              <a:pPr marR="36830" algn="ctr">
                <a:lnSpc>
                  <a:spcPts val="1900"/>
                </a:lnSpc>
              </a:pPr>
              <a:r>
                <a:rPr sz="1600" b="1" spc="-160" dirty="0">
                  <a:solidFill>
                    <a:srgbClr val="FFFF99"/>
                  </a:solidFill>
                  <a:latin typeface="Arial"/>
                  <a:cs typeface="Arial"/>
                </a:rPr>
                <a:t>Lôi </a:t>
              </a:r>
              <a:r>
                <a:rPr sz="1600" b="1" spc="-150" dirty="0">
                  <a:solidFill>
                    <a:srgbClr val="FFFF99"/>
                  </a:solidFill>
                  <a:latin typeface="Arial"/>
                  <a:cs typeface="Arial"/>
                </a:rPr>
                <a:t>cuốn</a:t>
              </a:r>
              <a:endParaRPr sz="1600" dirty="0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15370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2"/>
          <p:cNvSpPr txBox="1"/>
          <p:nvPr/>
        </p:nvSpPr>
        <p:spPr>
          <a:xfrm>
            <a:off x="413656" y="596773"/>
            <a:ext cx="8382001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E1 –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lôi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cuốn</a:t>
            </a:r>
            <a:endParaRPr lang="en-US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1389996"/>
            <a:ext cx="7696200" cy="37317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làm nóng, phá băng [nếu cần].</a:t>
            </a:r>
          </a:p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Giới thiệu nội dung/công việc sẽ làm trong</a:t>
            </a:r>
          </a:p>
          <a:p>
            <a:pPr marL="250825" marR="48895" indent="-114300">
              <a:spcBef>
                <a:spcPts val="345"/>
              </a:spcBef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giờ học này.</a:t>
            </a:r>
          </a:p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Đưa ra [một cách thật thuyết phục+có độ  nhấn tốt] những lợi ích quan trọng của</a:t>
            </a:r>
          </a:p>
          <a:p>
            <a:pPr marL="250825" marR="48895" indent="-114300">
              <a:spcBef>
                <a:spcPts val="345"/>
              </a:spcBef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kiến 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thức+kỹ năng từ bài học. Có thể dùng</a:t>
            </a:r>
          </a:p>
          <a:p>
            <a:pPr marL="250825" marR="48895" indent="-114300">
              <a:spcBef>
                <a:spcPts val="345"/>
              </a:spcBef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hình 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ảnh, video ngắn, ... để minh họa .</a:t>
            </a:r>
          </a:p>
        </p:txBody>
      </p:sp>
    </p:spTree>
    <p:extLst>
      <p:ext uri="{BB962C8B-B14F-4D97-AF65-F5344CB8AC3E}">
        <p14:creationId xmlns:p14="http://schemas.microsoft.com/office/powerpoint/2010/main" xmlns="" val="270773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2"/>
          <p:cNvSpPr txBox="1"/>
          <p:nvPr/>
        </p:nvSpPr>
        <p:spPr>
          <a:xfrm>
            <a:off x="413656" y="596773"/>
            <a:ext cx="8382001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E2 –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endParaRPr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1389996"/>
            <a:ext cx="7696200" cy="4160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 làm gì [đưa tình huống, đặt vấn đề,  đặt câu hỏi...] để giúp học viên khám phá 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chủ 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ề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/nội dung chính GV sẽ trình bày?</a:t>
            </a:r>
          </a:p>
          <a:p>
            <a:pPr marL="250825" marR="217170" indent="-114300">
              <a:spcBef>
                <a:spcPts val="51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GV đưa ra hoạt động gì [ví dụ thảo luận  theo cặp/nhóm nhỏ,...] để lôi kéo trò  khám phá ?</a:t>
            </a:r>
          </a:p>
          <a:p>
            <a:pPr marL="250825" marR="5080" indent="-114300">
              <a:spcBef>
                <a:spcPts val="520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 những câu hỏi chính yếu nào cần lưu ý  để trò động não suy nghĩ tìm ra câu trả  lời?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425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2"/>
          <p:cNvSpPr txBox="1"/>
          <p:nvPr/>
        </p:nvSpPr>
        <p:spPr>
          <a:xfrm>
            <a:off x="413656" y="596773"/>
            <a:ext cx="8382001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E3 –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endParaRPr lang="en-US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1389996"/>
            <a:ext cx="7696200" cy="3162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GV cho bài giảng về nội dung chính. Xin  trình bày chi tiết các ý cần giảng.</a:t>
            </a:r>
          </a:p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 quá trình giảng, GV có thể đặt  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 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 hỏi gì?...</a:t>
            </a:r>
          </a:p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GV có cho thêm hoạt động (ngắn) 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 trong</a:t>
            </a:r>
            <a:endParaRPr lang="vi-VN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0825" marR="48895" indent="-114300">
              <a:spcBef>
                <a:spcPts val="345"/>
              </a:spcBef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lúc 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giảng?</a:t>
            </a:r>
          </a:p>
        </p:txBody>
      </p:sp>
    </p:spTree>
    <p:extLst>
      <p:ext uri="{BB962C8B-B14F-4D97-AF65-F5344CB8AC3E}">
        <p14:creationId xmlns:p14="http://schemas.microsoft.com/office/powerpoint/2010/main" xmlns="" val="284309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2"/>
          <p:cNvSpPr txBox="1"/>
          <p:nvPr/>
        </p:nvSpPr>
        <p:spPr>
          <a:xfrm>
            <a:off x="413656" y="596773"/>
            <a:ext cx="8382001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E4 –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endParaRPr lang="en-US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1389996"/>
            <a:ext cx="769620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Đưa ra những vấn đề/chủ đề/bài tập mở  rộng gì? Bằng cách nào (đặt câu hỏi, tình  huống, hình ảnh, video...).</a:t>
            </a:r>
          </a:p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Dùng hoạt động gì (làm bài tập cá nhân,</a:t>
            </a:r>
          </a:p>
          <a:p>
            <a:pPr marL="250825" marR="48895" indent="-114300">
              <a:spcBef>
                <a:spcPts val="345"/>
              </a:spcBef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thảo 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luận theo cặp/nhóm, thi đua, ...)?</a:t>
            </a:r>
          </a:p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 tự đưa ra các câu hỏi/bài tập/... như  thế nào ? (đơn giản →phức tạp; dễ → khó)</a:t>
            </a:r>
          </a:p>
          <a:p>
            <a:pPr marL="250825" marR="48895" indent="-114300">
              <a:spcBef>
                <a:spcPts val="345"/>
              </a:spcBef>
              <a:buChar char="•"/>
              <a:tabLst>
                <a:tab pos="251460" algn="l"/>
              </a:tabLst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xmlns="" val="133496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478660" y="236219"/>
            <a:ext cx="8436739" cy="5903634"/>
            <a:chOff x="1485900" y="1297051"/>
            <a:chExt cx="4343400" cy="2923703"/>
          </a:xfrm>
        </p:grpSpPr>
        <p:sp>
          <p:nvSpPr>
            <p:cNvPr id="4" name="object 2"/>
            <p:cNvSpPr txBox="1"/>
            <p:nvPr/>
          </p:nvSpPr>
          <p:spPr>
            <a:xfrm>
              <a:off x="3015488" y="1297051"/>
              <a:ext cx="1285875" cy="36068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2200" spc="-40" dirty="0">
                  <a:latin typeface="Arial"/>
                  <a:cs typeface="Arial"/>
                </a:rPr>
                <a:t>Mô </a:t>
              </a:r>
              <a:r>
                <a:rPr sz="2200" spc="-100" dirty="0">
                  <a:latin typeface="Arial"/>
                  <a:cs typeface="Arial"/>
                </a:rPr>
                <a:t>hình</a:t>
              </a:r>
              <a:r>
                <a:rPr sz="2200" spc="-390" dirty="0">
                  <a:latin typeface="Arial"/>
                  <a:cs typeface="Arial"/>
                </a:rPr>
                <a:t> </a:t>
              </a:r>
              <a:r>
                <a:rPr sz="2200" spc="-265" dirty="0">
                  <a:latin typeface="Arial"/>
                  <a:cs typeface="Arial"/>
                </a:rPr>
                <a:t>5E</a:t>
              </a:r>
              <a:endParaRPr sz="2200">
                <a:latin typeface="Arial"/>
                <a:cs typeface="Arial"/>
              </a:endParaRPr>
            </a:p>
          </p:txBody>
        </p:sp>
        <p:sp>
          <p:nvSpPr>
            <p:cNvPr id="5" name="object 3"/>
            <p:cNvSpPr/>
            <p:nvPr/>
          </p:nvSpPr>
          <p:spPr>
            <a:xfrm>
              <a:off x="1687067" y="1781555"/>
              <a:ext cx="963294" cy="2176780"/>
            </a:xfrm>
            <a:custGeom>
              <a:avLst/>
              <a:gdLst/>
              <a:ahLst/>
              <a:cxnLst/>
              <a:rect l="l" t="t" r="r" b="b"/>
              <a:pathLst>
                <a:path w="963294" h="2176779">
                  <a:moveTo>
                    <a:pt x="866648" y="0"/>
                  </a:moveTo>
                  <a:lnTo>
                    <a:pt x="96265" y="0"/>
                  </a:lnTo>
                  <a:lnTo>
                    <a:pt x="58775" y="7558"/>
                  </a:lnTo>
                  <a:lnTo>
                    <a:pt x="28178" y="28178"/>
                  </a:lnTo>
                  <a:lnTo>
                    <a:pt x="7558" y="58775"/>
                  </a:lnTo>
                  <a:lnTo>
                    <a:pt x="0" y="96266"/>
                  </a:lnTo>
                  <a:lnTo>
                    <a:pt x="0" y="2080006"/>
                  </a:lnTo>
                  <a:lnTo>
                    <a:pt x="7558" y="2117496"/>
                  </a:lnTo>
                  <a:lnTo>
                    <a:pt x="28178" y="2148093"/>
                  </a:lnTo>
                  <a:lnTo>
                    <a:pt x="58775" y="2168713"/>
                  </a:lnTo>
                  <a:lnTo>
                    <a:pt x="96265" y="2176272"/>
                  </a:lnTo>
                  <a:lnTo>
                    <a:pt x="866648" y="2176272"/>
                  </a:lnTo>
                  <a:lnTo>
                    <a:pt x="904158" y="2168713"/>
                  </a:lnTo>
                  <a:lnTo>
                    <a:pt x="934799" y="2148093"/>
                  </a:lnTo>
                  <a:lnTo>
                    <a:pt x="955462" y="2117496"/>
                  </a:lnTo>
                  <a:lnTo>
                    <a:pt x="963040" y="2080006"/>
                  </a:lnTo>
                  <a:lnTo>
                    <a:pt x="963040" y="96266"/>
                  </a:lnTo>
                  <a:lnTo>
                    <a:pt x="955462" y="58775"/>
                  </a:lnTo>
                  <a:lnTo>
                    <a:pt x="934799" y="28178"/>
                  </a:lnTo>
                  <a:lnTo>
                    <a:pt x="904158" y="7558"/>
                  </a:lnTo>
                  <a:lnTo>
                    <a:pt x="866648" y="0"/>
                  </a:lnTo>
                  <a:close/>
                </a:path>
              </a:pathLst>
            </a:custGeom>
            <a:solidFill>
              <a:srgbClr val="8FAA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4"/>
            <p:cNvSpPr txBox="1"/>
            <p:nvPr/>
          </p:nvSpPr>
          <p:spPr>
            <a:xfrm>
              <a:off x="1895094" y="2744851"/>
              <a:ext cx="547370" cy="62484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635" algn="ctr">
                <a:lnSpc>
                  <a:spcPts val="2360"/>
                </a:lnSpc>
                <a:spcBef>
                  <a:spcPts val="100"/>
                </a:spcBef>
              </a:pPr>
              <a:r>
                <a:rPr sz="2050" spc="-114" dirty="0">
                  <a:latin typeface="Arial"/>
                  <a:cs typeface="Arial"/>
                </a:rPr>
                <a:t>Lôi</a:t>
              </a:r>
              <a:endParaRPr sz="2050">
                <a:latin typeface="Arial"/>
                <a:cs typeface="Arial"/>
              </a:endParaRPr>
            </a:p>
            <a:p>
              <a:pPr algn="ctr">
                <a:lnSpc>
                  <a:spcPts val="2360"/>
                </a:lnSpc>
              </a:pPr>
              <a:r>
                <a:rPr sz="2050" spc="-85" dirty="0">
                  <a:latin typeface="Arial"/>
                  <a:cs typeface="Arial"/>
                </a:rPr>
                <a:t>cuốn</a:t>
              </a:r>
              <a:endParaRPr sz="2050">
                <a:latin typeface="Arial"/>
                <a:cs typeface="Arial"/>
              </a:endParaRPr>
            </a:p>
          </p:txBody>
        </p:sp>
        <p:sp>
          <p:nvSpPr>
            <p:cNvPr id="7" name="object 5"/>
            <p:cNvSpPr/>
            <p:nvPr/>
          </p:nvSpPr>
          <p:spPr>
            <a:xfrm>
              <a:off x="1805939" y="1912620"/>
              <a:ext cx="725805" cy="723900"/>
            </a:xfrm>
            <a:custGeom>
              <a:avLst/>
              <a:gdLst/>
              <a:ahLst/>
              <a:cxnLst/>
              <a:rect l="l" t="t" r="r" b="b"/>
              <a:pathLst>
                <a:path w="725805" h="723900">
                  <a:moveTo>
                    <a:pt x="362712" y="0"/>
                  </a:moveTo>
                  <a:lnTo>
                    <a:pt x="313502" y="3304"/>
                  </a:lnTo>
                  <a:lnTo>
                    <a:pt x="266303" y="12929"/>
                  </a:lnTo>
                  <a:lnTo>
                    <a:pt x="221545" y="28444"/>
                  </a:lnTo>
                  <a:lnTo>
                    <a:pt x="179662" y="49417"/>
                  </a:lnTo>
                  <a:lnTo>
                    <a:pt x="141087" y="75417"/>
                  </a:lnTo>
                  <a:lnTo>
                    <a:pt x="106251" y="106013"/>
                  </a:lnTo>
                  <a:lnTo>
                    <a:pt x="75588" y="140773"/>
                  </a:lnTo>
                  <a:lnTo>
                    <a:pt x="49529" y="179267"/>
                  </a:lnTo>
                  <a:lnTo>
                    <a:pt x="28509" y="221063"/>
                  </a:lnTo>
                  <a:lnTo>
                    <a:pt x="12959" y="265729"/>
                  </a:lnTo>
                  <a:lnTo>
                    <a:pt x="3311" y="312835"/>
                  </a:lnTo>
                  <a:lnTo>
                    <a:pt x="0" y="361950"/>
                  </a:lnTo>
                  <a:lnTo>
                    <a:pt x="3311" y="411064"/>
                  </a:lnTo>
                  <a:lnTo>
                    <a:pt x="12959" y="458170"/>
                  </a:lnTo>
                  <a:lnTo>
                    <a:pt x="28509" y="502836"/>
                  </a:lnTo>
                  <a:lnTo>
                    <a:pt x="49530" y="544632"/>
                  </a:lnTo>
                  <a:lnTo>
                    <a:pt x="75588" y="583126"/>
                  </a:lnTo>
                  <a:lnTo>
                    <a:pt x="106251" y="617886"/>
                  </a:lnTo>
                  <a:lnTo>
                    <a:pt x="141087" y="648482"/>
                  </a:lnTo>
                  <a:lnTo>
                    <a:pt x="179662" y="674482"/>
                  </a:lnTo>
                  <a:lnTo>
                    <a:pt x="221545" y="695455"/>
                  </a:lnTo>
                  <a:lnTo>
                    <a:pt x="266303" y="710970"/>
                  </a:lnTo>
                  <a:lnTo>
                    <a:pt x="313502" y="720595"/>
                  </a:lnTo>
                  <a:lnTo>
                    <a:pt x="362712" y="723900"/>
                  </a:lnTo>
                  <a:lnTo>
                    <a:pt x="411921" y="720595"/>
                  </a:lnTo>
                  <a:lnTo>
                    <a:pt x="459120" y="710970"/>
                  </a:lnTo>
                  <a:lnTo>
                    <a:pt x="503878" y="695455"/>
                  </a:lnTo>
                  <a:lnTo>
                    <a:pt x="545761" y="674482"/>
                  </a:lnTo>
                  <a:lnTo>
                    <a:pt x="584336" y="648482"/>
                  </a:lnTo>
                  <a:lnTo>
                    <a:pt x="619172" y="617886"/>
                  </a:lnTo>
                  <a:lnTo>
                    <a:pt x="649835" y="583126"/>
                  </a:lnTo>
                  <a:lnTo>
                    <a:pt x="675894" y="544632"/>
                  </a:lnTo>
                  <a:lnTo>
                    <a:pt x="696914" y="502836"/>
                  </a:lnTo>
                  <a:lnTo>
                    <a:pt x="712464" y="458170"/>
                  </a:lnTo>
                  <a:lnTo>
                    <a:pt x="722112" y="411064"/>
                  </a:lnTo>
                  <a:lnTo>
                    <a:pt x="725424" y="361950"/>
                  </a:lnTo>
                  <a:lnTo>
                    <a:pt x="722112" y="312835"/>
                  </a:lnTo>
                  <a:lnTo>
                    <a:pt x="712464" y="265729"/>
                  </a:lnTo>
                  <a:lnTo>
                    <a:pt x="696914" y="221063"/>
                  </a:lnTo>
                  <a:lnTo>
                    <a:pt x="675893" y="179267"/>
                  </a:lnTo>
                  <a:lnTo>
                    <a:pt x="649835" y="140773"/>
                  </a:lnTo>
                  <a:lnTo>
                    <a:pt x="619172" y="106013"/>
                  </a:lnTo>
                  <a:lnTo>
                    <a:pt x="584336" y="75417"/>
                  </a:lnTo>
                  <a:lnTo>
                    <a:pt x="545761" y="49417"/>
                  </a:lnTo>
                  <a:lnTo>
                    <a:pt x="503878" y="28444"/>
                  </a:lnTo>
                  <a:lnTo>
                    <a:pt x="459120" y="12929"/>
                  </a:lnTo>
                  <a:lnTo>
                    <a:pt x="411921" y="3304"/>
                  </a:lnTo>
                  <a:lnTo>
                    <a:pt x="362712" y="0"/>
                  </a:lnTo>
                  <a:close/>
                </a:path>
              </a:pathLst>
            </a:custGeom>
            <a:solidFill>
              <a:srgbClr val="C0C8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6"/>
            <p:cNvSpPr/>
            <p:nvPr/>
          </p:nvSpPr>
          <p:spPr>
            <a:xfrm>
              <a:off x="1805939" y="1912620"/>
              <a:ext cx="725805" cy="723900"/>
            </a:xfrm>
            <a:custGeom>
              <a:avLst/>
              <a:gdLst/>
              <a:ahLst/>
              <a:cxnLst/>
              <a:rect l="l" t="t" r="r" b="b"/>
              <a:pathLst>
                <a:path w="725805" h="723900">
                  <a:moveTo>
                    <a:pt x="0" y="361950"/>
                  </a:moveTo>
                  <a:lnTo>
                    <a:pt x="3311" y="312835"/>
                  </a:lnTo>
                  <a:lnTo>
                    <a:pt x="12959" y="265729"/>
                  </a:lnTo>
                  <a:lnTo>
                    <a:pt x="28509" y="221063"/>
                  </a:lnTo>
                  <a:lnTo>
                    <a:pt x="49530" y="179267"/>
                  </a:lnTo>
                  <a:lnTo>
                    <a:pt x="75588" y="140773"/>
                  </a:lnTo>
                  <a:lnTo>
                    <a:pt x="106251" y="106013"/>
                  </a:lnTo>
                  <a:lnTo>
                    <a:pt x="141087" y="75417"/>
                  </a:lnTo>
                  <a:lnTo>
                    <a:pt x="179662" y="49417"/>
                  </a:lnTo>
                  <a:lnTo>
                    <a:pt x="221545" y="28444"/>
                  </a:lnTo>
                  <a:lnTo>
                    <a:pt x="266303" y="12929"/>
                  </a:lnTo>
                  <a:lnTo>
                    <a:pt x="313502" y="3304"/>
                  </a:lnTo>
                  <a:lnTo>
                    <a:pt x="362712" y="0"/>
                  </a:lnTo>
                  <a:lnTo>
                    <a:pt x="411921" y="3304"/>
                  </a:lnTo>
                  <a:lnTo>
                    <a:pt x="459120" y="12929"/>
                  </a:lnTo>
                  <a:lnTo>
                    <a:pt x="503878" y="28444"/>
                  </a:lnTo>
                  <a:lnTo>
                    <a:pt x="545761" y="49417"/>
                  </a:lnTo>
                  <a:lnTo>
                    <a:pt x="584336" y="75417"/>
                  </a:lnTo>
                  <a:lnTo>
                    <a:pt x="619172" y="106013"/>
                  </a:lnTo>
                  <a:lnTo>
                    <a:pt x="649835" y="140773"/>
                  </a:lnTo>
                  <a:lnTo>
                    <a:pt x="675893" y="179267"/>
                  </a:lnTo>
                  <a:lnTo>
                    <a:pt x="696914" y="221063"/>
                  </a:lnTo>
                  <a:lnTo>
                    <a:pt x="712464" y="265729"/>
                  </a:lnTo>
                  <a:lnTo>
                    <a:pt x="722112" y="312835"/>
                  </a:lnTo>
                  <a:lnTo>
                    <a:pt x="725424" y="361950"/>
                  </a:lnTo>
                  <a:lnTo>
                    <a:pt x="722112" y="411064"/>
                  </a:lnTo>
                  <a:lnTo>
                    <a:pt x="712464" y="458170"/>
                  </a:lnTo>
                  <a:lnTo>
                    <a:pt x="696914" y="502836"/>
                  </a:lnTo>
                  <a:lnTo>
                    <a:pt x="675894" y="544632"/>
                  </a:lnTo>
                  <a:lnTo>
                    <a:pt x="649835" y="583126"/>
                  </a:lnTo>
                  <a:lnTo>
                    <a:pt x="619172" y="617886"/>
                  </a:lnTo>
                  <a:lnTo>
                    <a:pt x="584336" y="648482"/>
                  </a:lnTo>
                  <a:lnTo>
                    <a:pt x="545761" y="674482"/>
                  </a:lnTo>
                  <a:lnTo>
                    <a:pt x="503878" y="695455"/>
                  </a:lnTo>
                  <a:lnTo>
                    <a:pt x="459120" y="710970"/>
                  </a:lnTo>
                  <a:lnTo>
                    <a:pt x="411921" y="720595"/>
                  </a:lnTo>
                  <a:lnTo>
                    <a:pt x="362712" y="723900"/>
                  </a:lnTo>
                  <a:lnTo>
                    <a:pt x="313502" y="720595"/>
                  </a:lnTo>
                  <a:lnTo>
                    <a:pt x="266303" y="710970"/>
                  </a:lnTo>
                  <a:lnTo>
                    <a:pt x="221545" y="695455"/>
                  </a:lnTo>
                  <a:lnTo>
                    <a:pt x="179662" y="674482"/>
                  </a:lnTo>
                  <a:lnTo>
                    <a:pt x="141087" y="648482"/>
                  </a:lnTo>
                  <a:lnTo>
                    <a:pt x="106251" y="617886"/>
                  </a:lnTo>
                  <a:lnTo>
                    <a:pt x="75588" y="583126"/>
                  </a:lnTo>
                  <a:lnTo>
                    <a:pt x="49530" y="544632"/>
                  </a:lnTo>
                  <a:lnTo>
                    <a:pt x="28509" y="502836"/>
                  </a:lnTo>
                  <a:lnTo>
                    <a:pt x="12959" y="458170"/>
                  </a:lnTo>
                  <a:lnTo>
                    <a:pt x="3311" y="411064"/>
                  </a:lnTo>
                  <a:lnTo>
                    <a:pt x="0" y="361950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7"/>
            <p:cNvSpPr/>
            <p:nvPr/>
          </p:nvSpPr>
          <p:spPr>
            <a:xfrm>
              <a:off x="2679192" y="1781555"/>
              <a:ext cx="965200" cy="2176780"/>
            </a:xfrm>
            <a:custGeom>
              <a:avLst/>
              <a:gdLst/>
              <a:ahLst/>
              <a:cxnLst/>
              <a:rect l="l" t="t" r="r" b="b"/>
              <a:pathLst>
                <a:path w="965200" h="2176779">
                  <a:moveTo>
                    <a:pt x="868171" y="0"/>
                  </a:moveTo>
                  <a:lnTo>
                    <a:pt x="96519" y="0"/>
                  </a:lnTo>
                  <a:lnTo>
                    <a:pt x="58935" y="7580"/>
                  </a:lnTo>
                  <a:lnTo>
                    <a:pt x="28257" y="28257"/>
                  </a:lnTo>
                  <a:lnTo>
                    <a:pt x="7580" y="58935"/>
                  </a:lnTo>
                  <a:lnTo>
                    <a:pt x="0" y="96520"/>
                  </a:lnTo>
                  <a:lnTo>
                    <a:pt x="0" y="2079752"/>
                  </a:lnTo>
                  <a:lnTo>
                    <a:pt x="7580" y="2117336"/>
                  </a:lnTo>
                  <a:lnTo>
                    <a:pt x="28257" y="2148014"/>
                  </a:lnTo>
                  <a:lnTo>
                    <a:pt x="58935" y="2168691"/>
                  </a:lnTo>
                  <a:lnTo>
                    <a:pt x="96519" y="2176272"/>
                  </a:lnTo>
                  <a:lnTo>
                    <a:pt x="868171" y="2176272"/>
                  </a:lnTo>
                  <a:lnTo>
                    <a:pt x="905756" y="2168691"/>
                  </a:lnTo>
                  <a:lnTo>
                    <a:pt x="936434" y="2148014"/>
                  </a:lnTo>
                  <a:lnTo>
                    <a:pt x="957111" y="2117336"/>
                  </a:lnTo>
                  <a:lnTo>
                    <a:pt x="964692" y="2079752"/>
                  </a:lnTo>
                  <a:lnTo>
                    <a:pt x="964692" y="96520"/>
                  </a:lnTo>
                  <a:lnTo>
                    <a:pt x="957111" y="58935"/>
                  </a:lnTo>
                  <a:lnTo>
                    <a:pt x="936434" y="28257"/>
                  </a:lnTo>
                  <a:lnTo>
                    <a:pt x="905756" y="7580"/>
                  </a:lnTo>
                  <a:lnTo>
                    <a:pt x="868171" y="0"/>
                  </a:lnTo>
                  <a:close/>
                </a:path>
              </a:pathLst>
            </a:custGeom>
            <a:solidFill>
              <a:srgbClr val="43BD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8"/>
            <p:cNvSpPr txBox="1"/>
            <p:nvPr/>
          </p:nvSpPr>
          <p:spPr>
            <a:xfrm>
              <a:off x="2845054" y="2744851"/>
              <a:ext cx="631825" cy="624840"/>
            </a:xfrm>
            <a:prstGeom prst="rect">
              <a:avLst/>
            </a:prstGeom>
          </p:spPr>
          <p:txBody>
            <a:bodyPr vert="horz" wrap="square" lIns="0" tIns="43180" rIns="0" bIns="0" rtlCol="0">
              <a:spAutoFit/>
            </a:bodyPr>
            <a:lstStyle/>
            <a:p>
              <a:pPr marL="116205" marR="5080" indent="-104139">
                <a:lnSpc>
                  <a:spcPts val="2260"/>
                </a:lnSpc>
                <a:spcBef>
                  <a:spcPts val="340"/>
                </a:spcBef>
              </a:pPr>
              <a:r>
                <a:rPr sz="2050" spc="-120" dirty="0">
                  <a:latin typeface="Arial"/>
                  <a:cs typeface="Arial"/>
                </a:rPr>
                <a:t>Khám  </a:t>
              </a:r>
              <a:r>
                <a:rPr sz="2050" spc="-95" dirty="0">
                  <a:latin typeface="Arial"/>
                  <a:cs typeface="Arial"/>
                </a:rPr>
                <a:t>phá</a:t>
              </a:r>
              <a:endParaRPr sz="2050">
                <a:latin typeface="Arial"/>
                <a:cs typeface="Arial"/>
              </a:endParaRPr>
            </a:p>
          </p:txBody>
        </p:sp>
        <p:sp>
          <p:nvSpPr>
            <p:cNvPr id="11" name="object 9"/>
            <p:cNvSpPr/>
            <p:nvPr/>
          </p:nvSpPr>
          <p:spPr>
            <a:xfrm>
              <a:off x="2799588" y="1912620"/>
              <a:ext cx="723900" cy="723900"/>
            </a:xfrm>
            <a:custGeom>
              <a:avLst/>
              <a:gdLst/>
              <a:ahLst/>
              <a:cxnLst/>
              <a:rect l="l" t="t" r="r" b="b"/>
              <a:pathLst>
                <a:path w="723900" h="723900">
                  <a:moveTo>
                    <a:pt x="361950" y="0"/>
                  </a:moveTo>
                  <a:lnTo>
                    <a:pt x="312835" y="3304"/>
                  </a:lnTo>
                  <a:lnTo>
                    <a:pt x="265729" y="12929"/>
                  </a:lnTo>
                  <a:lnTo>
                    <a:pt x="221063" y="28444"/>
                  </a:lnTo>
                  <a:lnTo>
                    <a:pt x="179267" y="49417"/>
                  </a:lnTo>
                  <a:lnTo>
                    <a:pt x="140773" y="75417"/>
                  </a:lnTo>
                  <a:lnTo>
                    <a:pt x="106013" y="106013"/>
                  </a:lnTo>
                  <a:lnTo>
                    <a:pt x="75417" y="140773"/>
                  </a:lnTo>
                  <a:lnTo>
                    <a:pt x="49417" y="179267"/>
                  </a:lnTo>
                  <a:lnTo>
                    <a:pt x="28444" y="221063"/>
                  </a:lnTo>
                  <a:lnTo>
                    <a:pt x="12929" y="265729"/>
                  </a:lnTo>
                  <a:lnTo>
                    <a:pt x="3304" y="312835"/>
                  </a:lnTo>
                  <a:lnTo>
                    <a:pt x="0" y="361950"/>
                  </a:lnTo>
                  <a:lnTo>
                    <a:pt x="3304" y="411064"/>
                  </a:lnTo>
                  <a:lnTo>
                    <a:pt x="12929" y="458170"/>
                  </a:lnTo>
                  <a:lnTo>
                    <a:pt x="28444" y="502836"/>
                  </a:lnTo>
                  <a:lnTo>
                    <a:pt x="49417" y="544632"/>
                  </a:lnTo>
                  <a:lnTo>
                    <a:pt x="75417" y="583126"/>
                  </a:lnTo>
                  <a:lnTo>
                    <a:pt x="106013" y="617886"/>
                  </a:lnTo>
                  <a:lnTo>
                    <a:pt x="140773" y="648482"/>
                  </a:lnTo>
                  <a:lnTo>
                    <a:pt x="179267" y="674482"/>
                  </a:lnTo>
                  <a:lnTo>
                    <a:pt x="221063" y="695455"/>
                  </a:lnTo>
                  <a:lnTo>
                    <a:pt x="265729" y="710970"/>
                  </a:lnTo>
                  <a:lnTo>
                    <a:pt x="312835" y="720595"/>
                  </a:lnTo>
                  <a:lnTo>
                    <a:pt x="361950" y="723900"/>
                  </a:lnTo>
                  <a:lnTo>
                    <a:pt x="411064" y="720595"/>
                  </a:lnTo>
                  <a:lnTo>
                    <a:pt x="458170" y="710970"/>
                  </a:lnTo>
                  <a:lnTo>
                    <a:pt x="502836" y="695455"/>
                  </a:lnTo>
                  <a:lnTo>
                    <a:pt x="544632" y="674482"/>
                  </a:lnTo>
                  <a:lnTo>
                    <a:pt x="583126" y="648482"/>
                  </a:lnTo>
                  <a:lnTo>
                    <a:pt x="617886" y="617886"/>
                  </a:lnTo>
                  <a:lnTo>
                    <a:pt x="648482" y="583126"/>
                  </a:lnTo>
                  <a:lnTo>
                    <a:pt x="674482" y="544632"/>
                  </a:lnTo>
                  <a:lnTo>
                    <a:pt x="695455" y="502836"/>
                  </a:lnTo>
                  <a:lnTo>
                    <a:pt x="710970" y="458170"/>
                  </a:lnTo>
                  <a:lnTo>
                    <a:pt x="720595" y="411064"/>
                  </a:lnTo>
                  <a:lnTo>
                    <a:pt x="723900" y="361950"/>
                  </a:lnTo>
                  <a:lnTo>
                    <a:pt x="720595" y="312835"/>
                  </a:lnTo>
                  <a:lnTo>
                    <a:pt x="710970" y="265729"/>
                  </a:lnTo>
                  <a:lnTo>
                    <a:pt x="695455" y="221063"/>
                  </a:lnTo>
                  <a:lnTo>
                    <a:pt x="674482" y="179267"/>
                  </a:lnTo>
                  <a:lnTo>
                    <a:pt x="648482" y="140773"/>
                  </a:lnTo>
                  <a:lnTo>
                    <a:pt x="617886" y="106013"/>
                  </a:lnTo>
                  <a:lnTo>
                    <a:pt x="583126" y="75417"/>
                  </a:lnTo>
                  <a:lnTo>
                    <a:pt x="544632" y="49417"/>
                  </a:lnTo>
                  <a:lnTo>
                    <a:pt x="502836" y="28444"/>
                  </a:lnTo>
                  <a:lnTo>
                    <a:pt x="458170" y="12929"/>
                  </a:lnTo>
                  <a:lnTo>
                    <a:pt x="411064" y="3304"/>
                  </a:lnTo>
                  <a:lnTo>
                    <a:pt x="361950" y="0"/>
                  </a:lnTo>
                  <a:close/>
                </a:path>
              </a:pathLst>
            </a:custGeom>
            <a:solidFill>
              <a:srgbClr val="C0D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0"/>
            <p:cNvSpPr/>
            <p:nvPr/>
          </p:nvSpPr>
          <p:spPr>
            <a:xfrm>
              <a:off x="2799588" y="1912620"/>
              <a:ext cx="723900" cy="723900"/>
            </a:xfrm>
            <a:custGeom>
              <a:avLst/>
              <a:gdLst/>
              <a:ahLst/>
              <a:cxnLst/>
              <a:rect l="l" t="t" r="r" b="b"/>
              <a:pathLst>
                <a:path w="723900" h="723900">
                  <a:moveTo>
                    <a:pt x="0" y="361950"/>
                  </a:moveTo>
                  <a:lnTo>
                    <a:pt x="3304" y="312835"/>
                  </a:lnTo>
                  <a:lnTo>
                    <a:pt x="12929" y="265729"/>
                  </a:lnTo>
                  <a:lnTo>
                    <a:pt x="28444" y="221063"/>
                  </a:lnTo>
                  <a:lnTo>
                    <a:pt x="49417" y="179267"/>
                  </a:lnTo>
                  <a:lnTo>
                    <a:pt x="75417" y="140773"/>
                  </a:lnTo>
                  <a:lnTo>
                    <a:pt x="106013" y="106013"/>
                  </a:lnTo>
                  <a:lnTo>
                    <a:pt x="140773" y="75417"/>
                  </a:lnTo>
                  <a:lnTo>
                    <a:pt x="179267" y="49417"/>
                  </a:lnTo>
                  <a:lnTo>
                    <a:pt x="221063" y="28444"/>
                  </a:lnTo>
                  <a:lnTo>
                    <a:pt x="265729" y="12929"/>
                  </a:lnTo>
                  <a:lnTo>
                    <a:pt x="312835" y="3304"/>
                  </a:lnTo>
                  <a:lnTo>
                    <a:pt x="361950" y="0"/>
                  </a:lnTo>
                  <a:lnTo>
                    <a:pt x="411064" y="3304"/>
                  </a:lnTo>
                  <a:lnTo>
                    <a:pt x="458170" y="12929"/>
                  </a:lnTo>
                  <a:lnTo>
                    <a:pt x="502836" y="28444"/>
                  </a:lnTo>
                  <a:lnTo>
                    <a:pt x="544632" y="49417"/>
                  </a:lnTo>
                  <a:lnTo>
                    <a:pt x="583126" y="75417"/>
                  </a:lnTo>
                  <a:lnTo>
                    <a:pt x="617886" y="106013"/>
                  </a:lnTo>
                  <a:lnTo>
                    <a:pt x="648482" y="140773"/>
                  </a:lnTo>
                  <a:lnTo>
                    <a:pt x="674482" y="179267"/>
                  </a:lnTo>
                  <a:lnTo>
                    <a:pt x="695455" y="221063"/>
                  </a:lnTo>
                  <a:lnTo>
                    <a:pt x="710970" y="265729"/>
                  </a:lnTo>
                  <a:lnTo>
                    <a:pt x="720595" y="312835"/>
                  </a:lnTo>
                  <a:lnTo>
                    <a:pt x="723900" y="361950"/>
                  </a:lnTo>
                  <a:lnTo>
                    <a:pt x="720595" y="411064"/>
                  </a:lnTo>
                  <a:lnTo>
                    <a:pt x="710970" y="458170"/>
                  </a:lnTo>
                  <a:lnTo>
                    <a:pt x="695455" y="502836"/>
                  </a:lnTo>
                  <a:lnTo>
                    <a:pt x="674482" y="544632"/>
                  </a:lnTo>
                  <a:lnTo>
                    <a:pt x="648482" y="583126"/>
                  </a:lnTo>
                  <a:lnTo>
                    <a:pt x="617886" y="617886"/>
                  </a:lnTo>
                  <a:lnTo>
                    <a:pt x="583126" y="648482"/>
                  </a:lnTo>
                  <a:lnTo>
                    <a:pt x="544632" y="674482"/>
                  </a:lnTo>
                  <a:lnTo>
                    <a:pt x="502836" y="695455"/>
                  </a:lnTo>
                  <a:lnTo>
                    <a:pt x="458170" y="710970"/>
                  </a:lnTo>
                  <a:lnTo>
                    <a:pt x="411064" y="720595"/>
                  </a:lnTo>
                  <a:lnTo>
                    <a:pt x="361950" y="723900"/>
                  </a:lnTo>
                  <a:lnTo>
                    <a:pt x="312835" y="720595"/>
                  </a:lnTo>
                  <a:lnTo>
                    <a:pt x="265729" y="710970"/>
                  </a:lnTo>
                  <a:lnTo>
                    <a:pt x="221063" y="695455"/>
                  </a:lnTo>
                  <a:lnTo>
                    <a:pt x="179267" y="674482"/>
                  </a:lnTo>
                  <a:lnTo>
                    <a:pt x="140773" y="648482"/>
                  </a:lnTo>
                  <a:lnTo>
                    <a:pt x="106013" y="617886"/>
                  </a:lnTo>
                  <a:lnTo>
                    <a:pt x="75417" y="583126"/>
                  </a:lnTo>
                  <a:lnTo>
                    <a:pt x="49417" y="544632"/>
                  </a:lnTo>
                  <a:lnTo>
                    <a:pt x="28444" y="502836"/>
                  </a:lnTo>
                  <a:lnTo>
                    <a:pt x="12929" y="458170"/>
                  </a:lnTo>
                  <a:lnTo>
                    <a:pt x="3304" y="411064"/>
                  </a:lnTo>
                  <a:lnTo>
                    <a:pt x="0" y="361950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1"/>
            <p:cNvSpPr/>
            <p:nvPr/>
          </p:nvSpPr>
          <p:spPr>
            <a:xfrm>
              <a:off x="3671315" y="1781555"/>
              <a:ext cx="965200" cy="2176780"/>
            </a:xfrm>
            <a:custGeom>
              <a:avLst/>
              <a:gdLst/>
              <a:ahLst/>
              <a:cxnLst/>
              <a:rect l="l" t="t" r="r" b="b"/>
              <a:pathLst>
                <a:path w="965200" h="2176779">
                  <a:moveTo>
                    <a:pt x="868172" y="0"/>
                  </a:moveTo>
                  <a:lnTo>
                    <a:pt x="96520" y="0"/>
                  </a:lnTo>
                  <a:lnTo>
                    <a:pt x="58935" y="7580"/>
                  </a:lnTo>
                  <a:lnTo>
                    <a:pt x="28257" y="28257"/>
                  </a:lnTo>
                  <a:lnTo>
                    <a:pt x="7580" y="58935"/>
                  </a:lnTo>
                  <a:lnTo>
                    <a:pt x="0" y="96520"/>
                  </a:lnTo>
                  <a:lnTo>
                    <a:pt x="0" y="2079752"/>
                  </a:lnTo>
                  <a:lnTo>
                    <a:pt x="7580" y="2117336"/>
                  </a:lnTo>
                  <a:lnTo>
                    <a:pt x="28257" y="2148014"/>
                  </a:lnTo>
                  <a:lnTo>
                    <a:pt x="58935" y="2168691"/>
                  </a:lnTo>
                  <a:lnTo>
                    <a:pt x="96520" y="2176272"/>
                  </a:lnTo>
                  <a:lnTo>
                    <a:pt x="868172" y="2176272"/>
                  </a:lnTo>
                  <a:lnTo>
                    <a:pt x="905756" y="2168691"/>
                  </a:lnTo>
                  <a:lnTo>
                    <a:pt x="936434" y="2148014"/>
                  </a:lnTo>
                  <a:lnTo>
                    <a:pt x="957111" y="2117336"/>
                  </a:lnTo>
                  <a:lnTo>
                    <a:pt x="964692" y="2079752"/>
                  </a:lnTo>
                  <a:lnTo>
                    <a:pt x="964692" y="96520"/>
                  </a:lnTo>
                  <a:lnTo>
                    <a:pt x="957111" y="58935"/>
                  </a:lnTo>
                  <a:lnTo>
                    <a:pt x="936434" y="28257"/>
                  </a:lnTo>
                  <a:lnTo>
                    <a:pt x="905756" y="7580"/>
                  </a:lnTo>
                  <a:lnTo>
                    <a:pt x="868172" y="0"/>
                  </a:lnTo>
                  <a:close/>
                </a:path>
              </a:pathLst>
            </a:custGeom>
            <a:solidFill>
              <a:srgbClr val="45B6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2"/>
            <p:cNvSpPr txBox="1"/>
            <p:nvPr/>
          </p:nvSpPr>
          <p:spPr>
            <a:xfrm>
              <a:off x="3876294" y="2744851"/>
              <a:ext cx="555625" cy="62484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73025">
                <a:lnSpc>
                  <a:spcPts val="2360"/>
                </a:lnSpc>
                <a:spcBef>
                  <a:spcPts val="100"/>
                </a:spcBef>
              </a:pPr>
              <a:r>
                <a:rPr sz="2050" spc="-110" dirty="0">
                  <a:latin typeface="Arial"/>
                  <a:cs typeface="Arial"/>
                </a:rPr>
                <a:t>Giải</a:t>
              </a:r>
              <a:endParaRPr sz="2050" dirty="0">
                <a:latin typeface="Arial"/>
                <a:cs typeface="Arial"/>
              </a:endParaRPr>
            </a:p>
            <a:p>
              <a:pPr marL="12700">
                <a:lnSpc>
                  <a:spcPts val="2360"/>
                </a:lnSpc>
              </a:pPr>
              <a:r>
                <a:rPr sz="2050" spc="-50" dirty="0">
                  <a:latin typeface="Arial"/>
                  <a:cs typeface="Arial"/>
                </a:rPr>
                <a:t>thí</a:t>
              </a:r>
              <a:r>
                <a:rPr sz="2050" spc="-75" dirty="0">
                  <a:latin typeface="Arial"/>
                  <a:cs typeface="Arial"/>
                </a:rPr>
                <a:t>c</a:t>
              </a:r>
              <a:r>
                <a:rPr sz="2050" spc="-65" dirty="0">
                  <a:latin typeface="Arial"/>
                  <a:cs typeface="Arial"/>
                </a:rPr>
                <a:t>h</a:t>
              </a:r>
              <a:endParaRPr sz="2050" dirty="0">
                <a:latin typeface="Arial"/>
                <a:cs typeface="Arial"/>
              </a:endParaRPr>
            </a:p>
          </p:txBody>
        </p:sp>
        <p:sp>
          <p:nvSpPr>
            <p:cNvPr id="15" name="object 13"/>
            <p:cNvSpPr/>
            <p:nvPr/>
          </p:nvSpPr>
          <p:spPr>
            <a:xfrm>
              <a:off x="3791711" y="1912620"/>
              <a:ext cx="723900" cy="723900"/>
            </a:xfrm>
            <a:custGeom>
              <a:avLst/>
              <a:gdLst/>
              <a:ahLst/>
              <a:cxnLst/>
              <a:rect l="l" t="t" r="r" b="b"/>
              <a:pathLst>
                <a:path w="723900" h="723900">
                  <a:moveTo>
                    <a:pt x="361950" y="0"/>
                  </a:moveTo>
                  <a:lnTo>
                    <a:pt x="312835" y="3304"/>
                  </a:lnTo>
                  <a:lnTo>
                    <a:pt x="265729" y="12929"/>
                  </a:lnTo>
                  <a:lnTo>
                    <a:pt x="221063" y="28444"/>
                  </a:lnTo>
                  <a:lnTo>
                    <a:pt x="179267" y="49417"/>
                  </a:lnTo>
                  <a:lnTo>
                    <a:pt x="140773" y="75417"/>
                  </a:lnTo>
                  <a:lnTo>
                    <a:pt x="106013" y="106013"/>
                  </a:lnTo>
                  <a:lnTo>
                    <a:pt x="75417" y="140773"/>
                  </a:lnTo>
                  <a:lnTo>
                    <a:pt x="49417" y="179267"/>
                  </a:lnTo>
                  <a:lnTo>
                    <a:pt x="28444" y="221063"/>
                  </a:lnTo>
                  <a:lnTo>
                    <a:pt x="12929" y="265729"/>
                  </a:lnTo>
                  <a:lnTo>
                    <a:pt x="3304" y="312835"/>
                  </a:lnTo>
                  <a:lnTo>
                    <a:pt x="0" y="361950"/>
                  </a:lnTo>
                  <a:lnTo>
                    <a:pt x="3304" y="411064"/>
                  </a:lnTo>
                  <a:lnTo>
                    <a:pt x="12929" y="458170"/>
                  </a:lnTo>
                  <a:lnTo>
                    <a:pt x="28444" y="502836"/>
                  </a:lnTo>
                  <a:lnTo>
                    <a:pt x="49417" y="544632"/>
                  </a:lnTo>
                  <a:lnTo>
                    <a:pt x="75417" y="583126"/>
                  </a:lnTo>
                  <a:lnTo>
                    <a:pt x="106013" y="617886"/>
                  </a:lnTo>
                  <a:lnTo>
                    <a:pt x="140773" y="648482"/>
                  </a:lnTo>
                  <a:lnTo>
                    <a:pt x="179267" y="674482"/>
                  </a:lnTo>
                  <a:lnTo>
                    <a:pt x="221063" y="695455"/>
                  </a:lnTo>
                  <a:lnTo>
                    <a:pt x="265729" y="710970"/>
                  </a:lnTo>
                  <a:lnTo>
                    <a:pt x="312835" y="720595"/>
                  </a:lnTo>
                  <a:lnTo>
                    <a:pt x="361950" y="723900"/>
                  </a:lnTo>
                  <a:lnTo>
                    <a:pt x="411064" y="720595"/>
                  </a:lnTo>
                  <a:lnTo>
                    <a:pt x="458170" y="710970"/>
                  </a:lnTo>
                  <a:lnTo>
                    <a:pt x="502836" y="695455"/>
                  </a:lnTo>
                  <a:lnTo>
                    <a:pt x="544632" y="674482"/>
                  </a:lnTo>
                  <a:lnTo>
                    <a:pt x="583126" y="648482"/>
                  </a:lnTo>
                  <a:lnTo>
                    <a:pt x="617886" y="617886"/>
                  </a:lnTo>
                  <a:lnTo>
                    <a:pt x="648482" y="583126"/>
                  </a:lnTo>
                  <a:lnTo>
                    <a:pt x="674482" y="544632"/>
                  </a:lnTo>
                  <a:lnTo>
                    <a:pt x="695455" y="502836"/>
                  </a:lnTo>
                  <a:lnTo>
                    <a:pt x="710970" y="458170"/>
                  </a:lnTo>
                  <a:lnTo>
                    <a:pt x="720595" y="411064"/>
                  </a:lnTo>
                  <a:lnTo>
                    <a:pt x="723900" y="361950"/>
                  </a:lnTo>
                  <a:lnTo>
                    <a:pt x="720595" y="312835"/>
                  </a:lnTo>
                  <a:lnTo>
                    <a:pt x="710970" y="265729"/>
                  </a:lnTo>
                  <a:lnTo>
                    <a:pt x="695455" y="221063"/>
                  </a:lnTo>
                  <a:lnTo>
                    <a:pt x="674482" y="179267"/>
                  </a:lnTo>
                  <a:lnTo>
                    <a:pt x="648482" y="140773"/>
                  </a:lnTo>
                  <a:lnTo>
                    <a:pt x="617886" y="106013"/>
                  </a:lnTo>
                  <a:lnTo>
                    <a:pt x="583126" y="75417"/>
                  </a:lnTo>
                  <a:lnTo>
                    <a:pt x="544632" y="49417"/>
                  </a:lnTo>
                  <a:lnTo>
                    <a:pt x="502836" y="28444"/>
                  </a:lnTo>
                  <a:lnTo>
                    <a:pt x="458170" y="12929"/>
                  </a:lnTo>
                  <a:lnTo>
                    <a:pt x="411064" y="3304"/>
                  </a:lnTo>
                  <a:lnTo>
                    <a:pt x="361950" y="0"/>
                  </a:lnTo>
                  <a:close/>
                </a:path>
              </a:pathLst>
            </a:custGeom>
            <a:solidFill>
              <a:srgbClr val="C0DE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4"/>
            <p:cNvSpPr/>
            <p:nvPr/>
          </p:nvSpPr>
          <p:spPr>
            <a:xfrm>
              <a:off x="3791711" y="1912620"/>
              <a:ext cx="723900" cy="723900"/>
            </a:xfrm>
            <a:custGeom>
              <a:avLst/>
              <a:gdLst/>
              <a:ahLst/>
              <a:cxnLst/>
              <a:rect l="l" t="t" r="r" b="b"/>
              <a:pathLst>
                <a:path w="723900" h="723900">
                  <a:moveTo>
                    <a:pt x="0" y="361950"/>
                  </a:moveTo>
                  <a:lnTo>
                    <a:pt x="3304" y="312835"/>
                  </a:lnTo>
                  <a:lnTo>
                    <a:pt x="12929" y="265729"/>
                  </a:lnTo>
                  <a:lnTo>
                    <a:pt x="28444" y="221063"/>
                  </a:lnTo>
                  <a:lnTo>
                    <a:pt x="49417" y="179267"/>
                  </a:lnTo>
                  <a:lnTo>
                    <a:pt x="75417" y="140773"/>
                  </a:lnTo>
                  <a:lnTo>
                    <a:pt x="106013" y="106013"/>
                  </a:lnTo>
                  <a:lnTo>
                    <a:pt x="140773" y="75417"/>
                  </a:lnTo>
                  <a:lnTo>
                    <a:pt x="179267" y="49417"/>
                  </a:lnTo>
                  <a:lnTo>
                    <a:pt x="221063" y="28444"/>
                  </a:lnTo>
                  <a:lnTo>
                    <a:pt x="265729" y="12929"/>
                  </a:lnTo>
                  <a:lnTo>
                    <a:pt x="312835" y="3304"/>
                  </a:lnTo>
                  <a:lnTo>
                    <a:pt x="361950" y="0"/>
                  </a:lnTo>
                  <a:lnTo>
                    <a:pt x="411064" y="3304"/>
                  </a:lnTo>
                  <a:lnTo>
                    <a:pt x="458170" y="12929"/>
                  </a:lnTo>
                  <a:lnTo>
                    <a:pt x="502836" y="28444"/>
                  </a:lnTo>
                  <a:lnTo>
                    <a:pt x="544632" y="49417"/>
                  </a:lnTo>
                  <a:lnTo>
                    <a:pt x="583126" y="75417"/>
                  </a:lnTo>
                  <a:lnTo>
                    <a:pt x="617886" y="106013"/>
                  </a:lnTo>
                  <a:lnTo>
                    <a:pt x="648482" y="140773"/>
                  </a:lnTo>
                  <a:lnTo>
                    <a:pt x="674482" y="179267"/>
                  </a:lnTo>
                  <a:lnTo>
                    <a:pt x="695455" y="221063"/>
                  </a:lnTo>
                  <a:lnTo>
                    <a:pt x="710970" y="265729"/>
                  </a:lnTo>
                  <a:lnTo>
                    <a:pt x="720595" y="312835"/>
                  </a:lnTo>
                  <a:lnTo>
                    <a:pt x="723900" y="361950"/>
                  </a:lnTo>
                  <a:lnTo>
                    <a:pt x="720595" y="411064"/>
                  </a:lnTo>
                  <a:lnTo>
                    <a:pt x="710970" y="458170"/>
                  </a:lnTo>
                  <a:lnTo>
                    <a:pt x="695455" y="502836"/>
                  </a:lnTo>
                  <a:lnTo>
                    <a:pt x="674482" y="544632"/>
                  </a:lnTo>
                  <a:lnTo>
                    <a:pt x="648482" y="583126"/>
                  </a:lnTo>
                  <a:lnTo>
                    <a:pt x="617886" y="617886"/>
                  </a:lnTo>
                  <a:lnTo>
                    <a:pt x="583126" y="648482"/>
                  </a:lnTo>
                  <a:lnTo>
                    <a:pt x="544632" y="674482"/>
                  </a:lnTo>
                  <a:lnTo>
                    <a:pt x="502836" y="695455"/>
                  </a:lnTo>
                  <a:lnTo>
                    <a:pt x="458170" y="710970"/>
                  </a:lnTo>
                  <a:lnTo>
                    <a:pt x="411064" y="720595"/>
                  </a:lnTo>
                  <a:lnTo>
                    <a:pt x="361950" y="723900"/>
                  </a:lnTo>
                  <a:lnTo>
                    <a:pt x="312835" y="720595"/>
                  </a:lnTo>
                  <a:lnTo>
                    <a:pt x="265729" y="710970"/>
                  </a:lnTo>
                  <a:lnTo>
                    <a:pt x="221063" y="695455"/>
                  </a:lnTo>
                  <a:lnTo>
                    <a:pt x="179267" y="674482"/>
                  </a:lnTo>
                  <a:lnTo>
                    <a:pt x="140773" y="648482"/>
                  </a:lnTo>
                  <a:lnTo>
                    <a:pt x="106013" y="617886"/>
                  </a:lnTo>
                  <a:lnTo>
                    <a:pt x="75417" y="583126"/>
                  </a:lnTo>
                  <a:lnTo>
                    <a:pt x="49417" y="544632"/>
                  </a:lnTo>
                  <a:lnTo>
                    <a:pt x="28444" y="502836"/>
                  </a:lnTo>
                  <a:lnTo>
                    <a:pt x="12929" y="458170"/>
                  </a:lnTo>
                  <a:lnTo>
                    <a:pt x="3304" y="411064"/>
                  </a:lnTo>
                  <a:lnTo>
                    <a:pt x="0" y="361950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5"/>
            <p:cNvSpPr/>
            <p:nvPr/>
          </p:nvSpPr>
          <p:spPr>
            <a:xfrm>
              <a:off x="4664964" y="1781555"/>
              <a:ext cx="963294" cy="2176780"/>
            </a:xfrm>
            <a:custGeom>
              <a:avLst/>
              <a:gdLst/>
              <a:ahLst/>
              <a:cxnLst/>
              <a:rect l="l" t="t" r="r" b="b"/>
              <a:pathLst>
                <a:path w="963295" h="2176779">
                  <a:moveTo>
                    <a:pt x="866648" y="0"/>
                  </a:moveTo>
                  <a:lnTo>
                    <a:pt x="96265" y="0"/>
                  </a:lnTo>
                  <a:lnTo>
                    <a:pt x="58775" y="7558"/>
                  </a:lnTo>
                  <a:lnTo>
                    <a:pt x="28178" y="28178"/>
                  </a:lnTo>
                  <a:lnTo>
                    <a:pt x="7558" y="58775"/>
                  </a:lnTo>
                  <a:lnTo>
                    <a:pt x="0" y="96266"/>
                  </a:lnTo>
                  <a:lnTo>
                    <a:pt x="0" y="2080006"/>
                  </a:lnTo>
                  <a:lnTo>
                    <a:pt x="7558" y="2117496"/>
                  </a:lnTo>
                  <a:lnTo>
                    <a:pt x="28178" y="2148093"/>
                  </a:lnTo>
                  <a:lnTo>
                    <a:pt x="58775" y="2168713"/>
                  </a:lnTo>
                  <a:lnTo>
                    <a:pt x="96265" y="2176272"/>
                  </a:lnTo>
                  <a:lnTo>
                    <a:pt x="866648" y="2176272"/>
                  </a:lnTo>
                  <a:lnTo>
                    <a:pt x="904158" y="2168713"/>
                  </a:lnTo>
                  <a:lnTo>
                    <a:pt x="934799" y="2148093"/>
                  </a:lnTo>
                  <a:lnTo>
                    <a:pt x="955462" y="2117496"/>
                  </a:lnTo>
                  <a:lnTo>
                    <a:pt x="963040" y="2080006"/>
                  </a:lnTo>
                  <a:lnTo>
                    <a:pt x="963040" y="96266"/>
                  </a:lnTo>
                  <a:lnTo>
                    <a:pt x="955462" y="58775"/>
                  </a:lnTo>
                  <a:lnTo>
                    <a:pt x="934799" y="28178"/>
                  </a:lnTo>
                  <a:lnTo>
                    <a:pt x="904158" y="7558"/>
                  </a:lnTo>
                  <a:lnTo>
                    <a:pt x="866648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6"/>
            <p:cNvSpPr txBox="1"/>
            <p:nvPr/>
          </p:nvSpPr>
          <p:spPr>
            <a:xfrm>
              <a:off x="4893309" y="2744851"/>
              <a:ext cx="509270" cy="624840"/>
            </a:xfrm>
            <a:prstGeom prst="rect">
              <a:avLst/>
            </a:prstGeom>
          </p:spPr>
          <p:txBody>
            <a:bodyPr vert="horz" wrap="square" lIns="0" tIns="43180" rIns="0" bIns="0" rtlCol="0">
              <a:spAutoFit/>
            </a:bodyPr>
            <a:lstStyle/>
            <a:p>
              <a:pPr marL="12700" marR="5080" indent="54610">
                <a:lnSpc>
                  <a:spcPts val="2260"/>
                </a:lnSpc>
                <a:spcBef>
                  <a:spcPts val="340"/>
                </a:spcBef>
              </a:pPr>
              <a:r>
                <a:rPr sz="2050" spc="-65" dirty="0">
                  <a:latin typeface="Arial"/>
                  <a:cs typeface="Arial"/>
                </a:rPr>
                <a:t>Mở  </a:t>
              </a:r>
              <a:r>
                <a:rPr sz="2050" spc="-5" dirty="0">
                  <a:latin typeface="Arial"/>
                  <a:cs typeface="Arial"/>
                </a:rPr>
                <a:t>r</a:t>
              </a:r>
              <a:r>
                <a:rPr sz="2050" spc="-105" dirty="0">
                  <a:latin typeface="Arial"/>
                  <a:cs typeface="Arial"/>
                </a:rPr>
                <a:t>ộng</a:t>
              </a:r>
              <a:endParaRPr sz="2050">
                <a:latin typeface="Arial"/>
                <a:cs typeface="Arial"/>
              </a:endParaRPr>
            </a:p>
          </p:txBody>
        </p:sp>
        <p:sp>
          <p:nvSpPr>
            <p:cNvPr id="19" name="object 17"/>
            <p:cNvSpPr/>
            <p:nvPr/>
          </p:nvSpPr>
          <p:spPr>
            <a:xfrm>
              <a:off x="4783835" y="1912620"/>
              <a:ext cx="725805" cy="723900"/>
            </a:xfrm>
            <a:custGeom>
              <a:avLst/>
              <a:gdLst/>
              <a:ahLst/>
              <a:cxnLst/>
              <a:rect l="l" t="t" r="r" b="b"/>
              <a:pathLst>
                <a:path w="725804" h="723900">
                  <a:moveTo>
                    <a:pt x="362712" y="0"/>
                  </a:moveTo>
                  <a:lnTo>
                    <a:pt x="313502" y="3304"/>
                  </a:lnTo>
                  <a:lnTo>
                    <a:pt x="266303" y="12929"/>
                  </a:lnTo>
                  <a:lnTo>
                    <a:pt x="221545" y="28444"/>
                  </a:lnTo>
                  <a:lnTo>
                    <a:pt x="179662" y="49417"/>
                  </a:lnTo>
                  <a:lnTo>
                    <a:pt x="141087" y="75417"/>
                  </a:lnTo>
                  <a:lnTo>
                    <a:pt x="106251" y="106013"/>
                  </a:lnTo>
                  <a:lnTo>
                    <a:pt x="75588" y="140773"/>
                  </a:lnTo>
                  <a:lnTo>
                    <a:pt x="49529" y="179267"/>
                  </a:lnTo>
                  <a:lnTo>
                    <a:pt x="28509" y="221063"/>
                  </a:lnTo>
                  <a:lnTo>
                    <a:pt x="12959" y="265729"/>
                  </a:lnTo>
                  <a:lnTo>
                    <a:pt x="3311" y="312835"/>
                  </a:lnTo>
                  <a:lnTo>
                    <a:pt x="0" y="361950"/>
                  </a:lnTo>
                  <a:lnTo>
                    <a:pt x="3311" y="411064"/>
                  </a:lnTo>
                  <a:lnTo>
                    <a:pt x="12959" y="458170"/>
                  </a:lnTo>
                  <a:lnTo>
                    <a:pt x="28509" y="502836"/>
                  </a:lnTo>
                  <a:lnTo>
                    <a:pt x="49530" y="544632"/>
                  </a:lnTo>
                  <a:lnTo>
                    <a:pt x="75588" y="583126"/>
                  </a:lnTo>
                  <a:lnTo>
                    <a:pt x="106251" y="617886"/>
                  </a:lnTo>
                  <a:lnTo>
                    <a:pt x="141087" y="648482"/>
                  </a:lnTo>
                  <a:lnTo>
                    <a:pt x="179662" y="674482"/>
                  </a:lnTo>
                  <a:lnTo>
                    <a:pt x="221545" y="695455"/>
                  </a:lnTo>
                  <a:lnTo>
                    <a:pt x="266303" y="710970"/>
                  </a:lnTo>
                  <a:lnTo>
                    <a:pt x="313502" y="720595"/>
                  </a:lnTo>
                  <a:lnTo>
                    <a:pt x="362712" y="723900"/>
                  </a:lnTo>
                  <a:lnTo>
                    <a:pt x="411921" y="720595"/>
                  </a:lnTo>
                  <a:lnTo>
                    <a:pt x="459120" y="710970"/>
                  </a:lnTo>
                  <a:lnTo>
                    <a:pt x="503878" y="695455"/>
                  </a:lnTo>
                  <a:lnTo>
                    <a:pt x="545761" y="674482"/>
                  </a:lnTo>
                  <a:lnTo>
                    <a:pt x="584336" y="648482"/>
                  </a:lnTo>
                  <a:lnTo>
                    <a:pt x="619172" y="617886"/>
                  </a:lnTo>
                  <a:lnTo>
                    <a:pt x="649835" y="583126"/>
                  </a:lnTo>
                  <a:lnTo>
                    <a:pt x="675894" y="544632"/>
                  </a:lnTo>
                  <a:lnTo>
                    <a:pt x="696914" y="502836"/>
                  </a:lnTo>
                  <a:lnTo>
                    <a:pt x="712464" y="458170"/>
                  </a:lnTo>
                  <a:lnTo>
                    <a:pt x="722112" y="411064"/>
                  </a:lnTo>
                  <a:lnTo>
                    <a:pt x="725424" y="361950"/>
                  </a:lnTo>
                  <a:lnTo>
                    <a:pt x="722112" y="312835"/>
                  </a:lnTo>
                  <a:lnTo>
                    <a:pt x="712464" y="265729"/>
                  </a:lnTo>
                  <a:lnTo>
                    <a:pt x="696914" y="221063"/>
                  </a:lnTo>
                  <a:lnTo>
                    <a:pt x="675893" y="179267"/>
                  </a:lnTo>
                  <a:lnTo>
                    <a:pt x="649835" y="140773"/>
                  </a:lnTo>
                  <a:lnTo>
                    <a:pt x="619172" y="106013"/>
                  </a:lnTo>
                  <a:lnTo>
                    <a:pt x="584336" y="75417"/>
                  </a:lnTo>
                  <a:lnTo>
                    <a:pt x="545761" y="49417"/>
                  </a:lnTo>
                  <a:lnTo>
                    <a:pt x="503878" y="28444"/>
                  </a:lnTo>
                  <a:lnTo>
                    <a:pt x="459120" y="12929"/>
                  </a:lnTo>
                  <a:lnTo>
                    <a:pt x="411921" y="3304"/>
                  </a:lnTo>
                  <a:lnTo>
                    <a:pt x="362712" y="0"/>
                  </a:lnTo>
                  <a:close/>
                </a:path>
              </a:pathLst>
            </a:custGeom>
            <a:solidFill>
              <a:srgbClr val="C8DB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18"/>
            <p:cNvSpPr/>
            <p:nvPr/>
          </p:nvSpPr>
          <p:spPr>
            <a:xfrm>
              <a:off x="4783835" y="1912620"/>
              <a:ext cx="725805" cy="723900"/>
            </a:xfrm>
            <a:custGeom>
              <a:avLst/>
              <a:gdLst/>
              <a:ahLst/>
              <a:cxnLst/>
              <a:rect l="l" t="t" r="r" b="b"/>
              <a:pathLst>
                <a:path w="725804" h="723900">
                  <a:moveTo>
                    <a:pt x="0" y="361950"/>
                  </a:moveTo>
                  <a:lnTo>
                    <a:pt x="3311" y="312835"/>
                  </a:lnTo>
                  <a:lnTo>
                    <a:pt x="12959" y="265729"/>
                  </a:lnTo>
                  <a:lnTo>
                    <a:pt x="28509" y="221063"/>
                  </a:lnTo>
                  <a:lnTo>
                    <a:pt x="49529" y="179267"/>
                  </a:lnTo>
                  <a:lnTo>
                    <a:pt x="75588" y="140773"/>
                  </a:lnTo>
                  <a:lnTo>
                    <a:pt x="106251" y="106013"/>
                  </a:lnTo>
                  <a:lnTo>
                    <a:pt x="141087" y="75417"/>
                  </a:lnTo>
                  <a:lnTo>
                    <a:pt x="179662" y="49417"/>
                  </a:lnTo>
                  <a:lnTo>
                    <a:pt x="221545" y="28444"/>
                  </a:lnTo>
                  <a:lnTo>
                    <a:pt x="266303" y="12929"/>
                  </a:lnTo>
                  <a:lnTo>
                    <a:pt x="313502" y="3304"/>
                  </a:lnTo>
                  <a:lnTo>
                    <a:pt x="362712" y="0"/>
                  </a:lnTo>
                  <a:lnTo>
                    <a:pt x="411921" y="3304"/>
                  </a:lnTo>
                  <a:lnTo>
                    <a:pt x="459120" y="12929"/>
                  </a:lnTo>
                  <a:lnTo>
                    <a:pt x="503878" y="28444"/>
                  </a:lnTo>
                  <a:lnTo>
                    <a:pt x="545761" y="49417"/>
                  </a:lnTo>
                  <a:lnTo>
                    <a:pt x="584336" y="75417"/>
                  </a:lnTo>
                  <a:lnTo>
                    <a:pt x="619172" y="106013"/>
                  </a:lnTo>
                  <a:lnTo>
                    <a:pt x="649835" y="140773"/>
                  </a:lnTo>
                  <a:lnTo>
                    <a:pt x="675893" y="179267"/>
                  </a:lnTo>
                  <a:lnTo>
                    <a:pt x="696914" y="221063"/>
                  </a:lnTo>
                  <a:lnTo>
                    <a:pt x="712464" y="265729"/>
                  </a:lnTo>
                  <a:lnTo>
                    <a:pt x="722112" y="312835"/>
                  </a:lnTo>
                  <a:lnTo>
                    <a:pt x="725424" y="361950"/>
                  </a:lnTo>
                  <a:lnTo>
                    <a:pt x="722112" y="411064"/>
                  </a:lnTo>
                  <a:lnTo>
                    <a:pt x="712464" y="458170"/>
                  </a:lnTo>
                  <a:lnTo>
                    <a:pt x="696914" y="502836"/>
                  </a:lnTo>
                  <a:lnTo>
                    <a:pt x="675894" y="544632"/>
                  </a:lnTo>
                  <a:lnTo>
                    <a:pt x="649835" y="583126"/>
                  </a:lnTo>
                  <a:lnTo>
                    <a:pt x="619172" y="617886"/>
                  </a:lnTo>
                  <a:lnTo>
                    <a:pt x="584336" y="648482"/>
                  </a:lnTo>
                  <a:lnTo>
                    <a:pt x="545761" y="674482"/>
                  </a:lnTo>
                  <a:lnTo>
                    <a:pt x="503878" y="695455"/>
                  </a:lnTo>
                  <a:lnTo>
                    <a:pt x="459120" y="710970"/>
                  </a:lnTo>
                  <a:lnTo>
                    <a:pt x="411921" y="720595"/>
                  </a:lnTo>
                  <a:lnTo>
                    <a:pt x="362712" y="723900"/>
                  </a:lnTo>
                  <a:lnTo>
                    <a:pt x="313502" y="720595"/>
                  </a:lnTo>
                  <a:lnTo>
                    <a:pt x="266303" y="710970"/>
                  </a:lnTo>
                  <a:lnTo>
                    <a:pt x="221545" y="695455"/>
                  </a:lnTo>
                  <a:lnTo>
                    <a:pt x="179662" y="674482"/>
                  </a:lnTo>
                  <a:lnTo>
                    <a:pt x="141087" y="648482"/>
                  </a:lnTo>
                  <a:lnTo>
                    <a:pt x="106251" y="617886"/>
                  </a:lnTo>
                  <a:lnTo>
                    <a:pt x="75588" y="583126"/>
                  </a:lnTo>
                  <a:lnTo>
                    <a:pt x="49530" y="544632"/>
                  </a:lnTo>
                  <a:lnTo>
                    <a:pt x="28509" y="502836"/>
                  </a:lnTo>
                  <a:lnTo>
                    <a:pt x="12959" y="458170"/>
                  </a:lnTo>
                  <a:lnTo>
                    <a:pt x="3311" y="411064"/>
                  </a:lnTo>
                  <a:lnTo>
                    <a:pt x="0" y="361950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19"/>
            <p:cNvSpPr/>
            <p:nvPr/>
          </p:nvSpPr>
          <p:spPr>
            <a:xfrm>
              <a:off x="1844039" y="3322320"/>
              <a:ext cx="3627120" cy="603885"/>
            </a:xfrm>
            <a:custGeom>
              <a:avLst/>
              <a:gdLst/>
              <a:ahLst/>
              <a:cxnLst/>
              <a:rect l="l" t="t" r="r" b="b"/>
              <a:pathLst>
                <a:path w="3627120" h="603885">
                  <a:moveTo>
                    <a:pt x="301752" y="0"/>
                  </a:moveTo>
                  <a:lnTo>
                    <a:pt x="0" y="301751"/>
                  </a:lnTo>
                  <a:lnTo>
                    <a:pt x="301752" y="603503"/>
                  </a:lnTo>
                  <a:lnTo>
                    <a:pt x="301752" y="452627"/>
                  </a:lnTo>
                  <a:lnTo>
                    <a:pt x="3476244" y="452627"/>
                  </a:lnTo>
                  <a:lnTo>
                    <a:pt x="3627120" y="301751"/>
                  </a:lnTo>
                  <a:lnTo>
                    <a:pt x="3476244" y="150875"/>
                  </a:lnTo>
                  <a:lnTo>
                    <a:pt x="301752" y="150875"/>
                  </a:lnTo>
                  <a:lnTo>
                    <a:pt x="301752" y="0"/>
                  </a:lnTo>
                  <a:close/>
                </a:path>
                <a:path w="3627120" h="603885">
                  <a:moveTo>
                    <a:pt x="3476244" y="452627"/>
                  </a:moveTo>
                  <a:lnTo>
                    <a:pt x="3325368" y="452627"/>
                  </a:lnTo>
                  <a:lnTo>
                    <a:pt x="3325368" y="603503"/>
                  </a:lnTo>
                  <a:lnTo>
                    <a:pt x="3476244" y="452627"/>
                  </a:lnTo>
                  <a:close/>
                </a:path>
                <a:path w="3627120" h="603885">
                  <a:moveTo>
                    <a:pt x="3325368" y="0"/>
                  </a:moveTo>
                  <a:lnTo>
                    <a:pt x="3325368" y="150875"/>
                  </a:lnTo>
                  <a:lnTo>
                    <a:pt x="3476244" y="150875"/>
                  </a:lnTo>
                  <a:lnTo>
                    <a:pt x="3325368" y="0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0"/>
            <p:cNvSpPr/>
            <p:nvPr/>
          </p:nvSpPr>
          <p:spPr>
            <a:xfrm>
              <a:off x="1844039" y="3322320"/>
              <a:ext cx="3627120" cy="603885"/>
            </a:xfrm>
            <a:custGeom>
              <a:avLst/>
              <a:gdLst/>
              <a:ahLst/>
              <a:cxnLst/>
              <a:rect l="l" t="t" r="r" b="b"/>
              <a:pathLst>
                <a:path w="3627120" h="603885">
                  <a:moveTo>
                    <a:pt x="0" y="301751"/>
                  </a:moveTo>
                  <a:lnTo>
                    <a:pt x="301752" y="0"/>
                  </a:lnTo>
                  <a:lnTo>
                    <a:pt x="301752" y="150875"/>
                  </a:lnTo>
                  <a:lnTo>
                    <a:pt x="3325368" y="150875"/>
                  </a:lnTo>
                  <a:lnTo>
                    <a:pt x="3325368" y="0"/>
                  </a:lnTo>
                  <a:lnTo>
                    <a:pt x="3627120" y="301751"/>
                  </a:lnTo>
                  <a:lnTo>
                    <a:pt x="3325368" y="603503"/>
                  </a:lnTo>
                  <a:lnTo>
                    <a:pt x="3325368" y="452627"/>
                  </a:lnTo>
                  <a:lnTo>
                    <a:pt x="301752" y="452627"/>
                  </a:lnTo>
                  <a:lnTo>
                    <a:pt x="301752" y="603503"/>
                  </a:lnTo>
                  <a:lnTo>
                    <a:pt x="0" y="301751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1"/>
            <p:cNvSpPr txBox="1"/>
            <p:nvPr/>
          </p:nvSpPr>
          <p:spPr>
            <a:xfrm>
              <a:off x="3202304" y="3542970"/>
              <a:ext cx="951865" cy="162584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100"/>
                </a:spcBef>
              </a:pPr>
              <a:r>
                <a:rPr sz="2050" spc="-120" dirty="0">
                  <a:solidFill>
                    <a:srgbClr val="FFFFFF"/>
                  </a:solidFill>
                  <a:latin typeface="Arial"/>
                  <a:cs typeface="Arial"/>
                </a:rPr>
                <a:t>Đánh</a:t>
              </a:r>
              <a:r>
                <a:rPr sz="2050" spc="-2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50" spc="-110" dirty="0">
                  <a:solidFill>
                    <a:srgbClr val="FFFFFF"/>
                  </a:solidFill>
                  <a:latin typeface="Arial"/>
                  <a:cs typeface="Arial"/>
                </a:rPr>
                <a:t>giá</a:t>
              </a:r>
              <a:endParaRPr sz="2050" dirty="0">
                <a:latin typeface="Arial"/>
                <a:cs typeface="Arial"/>
              </a:endParaRPr>
            </a:p>
          </p:txBody>
        </p:sp>
        <p:sp>
          <p:nvSpPr>
            <p:cNvPr id="24" name="object 22"/>
            <p:cNvSpPr txBox="1"/>
            <p:nvPr/>
          </p:nvSpPr>
          <p:spPr>
            <a:xfrm>
              <a:off x="1485900" y="3973067"/>
              <a:ext cx="4343400" cy="247687"/>
            </a:xfrm>
            <a:prstGeom prst="rect">
              <a:avLst/>
            </a:prstGeom>
            <a:solidFill>
              <a:srgbClr val="00AFEF"/>
            </a:solidFill>
          </p:spPr>
          <p:txBody>
            <a:bodyPr vert="horz" wrap="square" lIns="0" tIns="0" rIns="0" bIns="0" rtlCol="0">
              <a:spAutoFit/>
            </a:bodyPr>
            <a:lstStyle/>
            <a:p>
              <a:pPr marL="1905" algn="ctr">
                <a:lnSpc>
                  <a:spcPts val="1540"/>
                </a:lnSpc>
              </a:pPr>
              <a:r>
                <a:rPr sz="2000" b="1" spc="-90" dirty="0">
                  <a:latin typeface="Arial"/>
                  <a:cs typeface="Arial"/>
                </a:rPr>
                <a:t>Đối </a:t>
              </a:r>
              <a:r>
                <a:rPr sz="2000" b="1" spc="-100" dirty="0">
                  <a:latin typeface="Arial"/>
                  <a:cs typeface="Arial"/>
                </a:rPr>
                <a:t>với </a:t>
              </a:r>
              <a:r>
                <a:rPr sz="2000" b="1" spc="-70" dirty="0">
                  <a:latin typeface="Arial"/>
                  <a:cs typeface="Arial"/>
                </a:rPr>
                <a:t>hoạt </a:t>
              </a:r>
              <a:r>
                <a:rPr sz="2000" b="1" spc="-114" dirty="0">
                  <a:latin typeface="Arial"/>
                  <a:cs typeface="Arial"/>
                </a:rPr>
                <a:t>động </a:t>
              </a:r>
              <a:r>
                <a:rPr sz="2000" b="1" spc="-50" dirty="0">
                  <a:latin typeface="Arial"/>
                  <a:cs typeface="Arial"/>
                </a:rPr>
                <a:t>trải </a:t>
              </a:r>
              <a:r>
                <a:rPr sz="2000" b="1" spc="-105" dirty="0">
                  <a:latin typeface="Arial"/>
                  <a:cs typeface="Arial"/>
                </a:rPr>
                <a:t>nghiệm: </a:t>
              </a:r>
              <a:r>
                <a:rPr sz="2000" b="1" spc="-160" dirty="0">
                  <a:latin typeface="Arial"/>
                  <a:cs typeface="Arial"/>
                </a:rPr>
                <a:t>Bước </a:t>
              </a:r>
              <a:r>
                <a:rPr sz="2000" b="1" spc="-100" dirty="0">
                  <a:latin typeface="Arial"/>
                  <a:cs typeface="Arial"/>
                </a:rPr>
                <a:t>GIẢI </a:t>
              </a:r>
              <a:r>
                <a:rPr sz="2000" b="1" spc="-145" dirty="0">
                  <a:latin typeface="Arial"/>
                  <a:cs typeface="Arial"/>
                </a:rPr>
                <a:t>THÍCH</a:t>
              </a:r>
              <a:r>
                <a:rPr sz="2000" b="1" spc="-170" dirty="0">
                  <a:latin typeface="Arial"/>
                  <a:cs typeface="Arial"/>
                </a:rPr>
                <a:t> </a:t>
              </a:r>
              <a:r>
                <a:rPr sz="2000" b="1" spc="-95" dirty="0">
                  <a:latin typeface="Arial"/>
                  <a:cs typeface="Arial"/>
                </a:rPr>
                <a:t>nên</a:t>
              </a:r>
              <a:endParaRPr sz="2000" dirty="0">
                <a:latin typeface="Arial"/>
                <a:cs typeface="Arial"/>
              </a:endParaRPr>
            </a:p>
            <a:p>
              <a:pPr marL="1905" algn="ctr">
                <a:lnSpc>
                  <a:spcPct val="100000"/>
                </a:lnSpc>
              </a:pPr>
              <a:r>
                <a:rPr sz="2000" b="1" spc="-150" dirty="0">
                  <a:latin typeface="Arial"/>
                  <a:cs typeface="Arial"/>
                </a:rPr>
                <a:t>cộng </a:t>
              </a:r>
              <a:r>
                <a:rPr sz="2000" b="1" spc="-65" dirty="0">
                  <a:latin typeface="Arial"/>
                  <a:cs typeface="Arial"/>
                </a:rPr>
                <a:t>thêm </a:t>
              </a:r>
              <a:r>
                <a:rPr sz="2000" b="1" spc="-120" dirty="0">
                  <a:latin typeface="Arial"/>
                  <a:cs typeface="Arial"/>
                </a:rPr>
                <a:t>hoặc </a:t>
              </a:r>
              <a:r>
                <a:rPr sz="2000" b="1" spc="-80" dirty="0">
                  <a:latin typeface="Arial"/>
                  <a:cs typeface="Arial"/>
                </a:rPr>
                <a:t>thay </a:t>
              </a:r>
              <a:r>
                <a:rPr sz="2000" b="1" spc="-120" dirty="0">
                  <a:latin typeface="Arial"/>
                  <a:cs typeface="Arial"/>
                </a:rPr>
                <a:t>bằng </a:t>
              </a:r>
              <a:r>
                <a:rPr sz="2000" b="1" spc="-175" dirty="0">
                  <a:latin typeface="Arial"/>
                  <a:cs typeface="Arial"/>
                </a:rPr>
                <a:t>THỰC</a:t>
              </a:r>
              <a:r>
                <a:rPr sz="2000" b="1" spc="25" dirty="0">
                  <a:latin typeface="Arial"/>
                  <a:cs typeface="Arial"/>
                </a:rPr>
                <a:t> </a:t>
              </a:r>
              <a:r>
                <a:rPr sz="2000" b="1" spc="-125" dirty="0">
                  <a:latin typeface="Arial"/>
                  <a:cs typeface="Arial"/>
                </a:rPr>
                <a:t>HÀNH</a:t>
              </a:r>
              <a:endParaRPr sz="2000" dirty="0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30607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/>
          <p:nvPr/>
        </p:nvGrpSpPr>
        <p:grpSpPr>
          <a:xfrm>
            <a:off x="178816" y="1182971"/>
            <a:ext cx="8812784" cy="5370229"/>
            <a:chOff x="312928" y="1371600"/>
            <a:chExt cx="4343400" cy="2521406"/>
          </a:xfrm>
        </p:grpSpPr>
        <p:sp>
          <p:nvSpPr>
            <p:cNvPr id="5" name="object 24"/>
            <p:cNvSpPr/>
            <p:nvPr/>
          </p:nvSpPr>
          <p:spPr>
            <a:xfrm>
              <a:off x="514095" y="1371600"/>
              <a:ext cx="963294" cy="2176780"/>
            </a:xfrm>
            <a:custGeom>
              <a:avLst/>
              <a:gdLst/>
              <a:ahLst/>
              <a:cxnLst/>
              <a:rect l="l" t="t" r="r" b="b"/>
              <a:pathLst>
                <a:path w="963294" h="2176779">
                  <a:moveTo>
                    <a:pt x="866648" y="0"/>
                  </a:moveTo>
                  <a:lnTo>
                    <a:pt x="96265" y="0"/>
                  </a:lnTo>
                  <a:lnTo>
                    <a:pt x="58775" y="7558"/>
                  </a:lnTo>
                  <a:lnTo>
                    <a:pt x="28178" y="28178"/>
                  </a:lnTo>
                  <a:lnTo>
                    <a:pt x="7558" y="58775"/>
                  </a:lnTo>
                  <a:lnTo>
                    <a:pt x="0" y="96266"/>
                  </a:lnTo>
                  <a:lnTo>
                    <a:pt x="0" y="2080006"/>
                  </a:lnTo>
                  <a:lnTo>
                    <a:pt x="7558" y="2117496"/>
                  </a:lnTo>
                  <a:lnTo>
                    <a:pt x="28178" y="2148093"/>
                  </a:lnTo>
                  <a:lnTo>
                    <a:pt x="58775" y="2168713"/>
                  </a:lnTo>
                  <a:lnTo>
                    <a:pt x="96265" y="2176272"/>
                  </a:lnTo>
                  <a:lnTo>
                    <a:pt x="866648" y="2176272"/>
                  </a:lnTo>
                  <a:lnTo>
                    <a:pt x="904158" y="2168713"/>
                  </a:lnTo>
                  <a:lnTo>
                    <a:pt x="934799" y="2148093"/>
                  </a:lnTo>
                  <a:lnTo>
                    <a:pt x="955462" y="2117496"/>
                  </a:lnTo>
                  <a:lnTo>
                    <a:pt x="963040" y="2080006"/>
                  </a:lnTo>
                  <a:lnTo>
                    <a:pt x="963040" y="96266"/>
                  </a:lnTo>
                  <a:lnTo>
                    <a:pt x="955462" y="58775"/>
                  </a:lnTo>
                  <a:lnTo>
                    <a:pt x="934799" y="28178"/>
                  </a:lnTo>
                  <a:lnTo>
                    <a:pt x="904158" y="7558"/>
                  </a:lnTo>
                  <a:lnTo>
                    <a:pt x="866648" y="0"/>
                  </a:lnTo>
                  <a:close/>
                </a:path>
              </a:pathLst>
            </a:custGeom>
            <a:solidFill>
              <a:srgbClr val="8FAA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25"/>
            <p:cNvSpPr txBox="1"/>
            <p:nvPr/>
          </p:nvSpPr>
          <p:spPr>
            <a:xfrm>
              <a:off x="722122" y="2335530"/>
              <a:ext cx="547370" cy="62484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635" algn="ctr">
                <a:lnSpc>
                  <a:spcPts val="2360"/>
                </a:lnSpc>
                <a:spcBef>
                  <a:spcPts val="100"/>
                </a:spcBef>
              </a:pPr>
              <a:r>
                <a:rPr sz="2050" spc="-114" dirty="0">
                  <a:latin typeface="Arial"/>
                  <a:cs typeface="Arial"/>
                </a:rPr>
                <a:t>Lôi</a:t>
              </a:r>
              <a:endParaRPr sz="2050">
                <a:latin typeface="Arial"/>
                <a:cs typeface="Arial"/>
              </a:endParaRPr>
            </a:p>
            <a:p>
              <a:pPr algn="ctr">
                <a:lnSpc>
                  <a:spcPts val="2360"/>
                </a:lnSpc>
              </a:pPr>
              <a:r>
                <a:rPr sz="2050" spc="-85" dirty="0">
                  <a:latin typeface="Arial"/>
                  <a:cs typeface="Arial"/>
                </a:rPr>
                <a:t>cuốn</a:t>
              </a:r>
              <a:endParaRPr sz="2050">
                <a:latin typeface="Arial"/>
                <a:cs typeface="Arial"/>
              </a:endParaRPr>
            </a:p>
          </p:txBody>
        </p:sp>
        <p:sp>
          <p:nvSpPr>
            <p:cNvPr id="7" name="object 26"/>
            <p:cNvSpPr/>
            <p:nvPr/>
          </p:nvSpPr>
          <p:spPr>
            <a:xfrm>
              <a:off x="632967" y="1502664"/>
              <a:ext cx="725805" cy="723900"/>
            </a:xfrm>
            <a:custGeom>
              <a:avLst/>
              <a:gdLst/>
              <a:ahLst/>
              <a:cxnLst/>
              <a:rect l="l" t="t" r="r" b="b"/>
              <a:pathLst>
                <a:path w="725805" h="723900">
                  <a:moveTo>
                    <a:pt x="362712" y="0"/>
                  </a:moveTo>
                  <a:lnTo>
                    <a:pt x="313502" y="3304"/>
                  </a:lnTo>
                  <a:lnTo>
                    <a:pt x="266303" y="12929"/>
                  </a:lnTo>
                  <a:lnTo>
                    <a:pt x="221545" y="28444"/>
                  </a:lnTo>
                  <a:lnTo>
                    <a:pt x="179662" y="49417"/>
                  </a:lnTo>
                  <a:lnTo>
                    <a:pt x="141087" y="75417"/>
                  </a:lnTo>
                  <a:lnTo>
                    <a:pt x="106251" y="106013"/>
                  </a:lnTo>
                  <a:lnTo>
                    <a:pt x="75588" y="140773"/>
                  </a:lnTo>
                  <a:lnTo>
                    <a:pt x="49530" y="179267"/>
                  </a:lnTo>
                  <a:lnTo>
                    <a:pt x="28509" y="221063"/>
                  </a:lnTo>
                  <a:lnTo>
                    <a:pt x="12959" y="265729"/>
                  </a:lnTo>
                  <a:lnTo>
                    <a:pt x="3311" y="312835"/>
                  </a:lnTo>
                  <a:lnTo>
                    <a:pt x="0" y="361950"/>
                  </a:lnTo>
                  <a:lnTo>
                    <a:pt x="3311" y="411064"/>
                  </a:lnTo>
                  <a:lnTo>
                    <a:pt x="12959" y="458170"/>
                  </a:lnTo>
                  <a:lnTo>
                    <a:pt x="28509" y="502836"/>
                  </a:lnTo>
                  <a:lnTo>
                    <a:pt x="49530" y="544632"/>
                  </a:lnTo>
                  <a:lnTo>
                    <a:pt x="75588" y="583126"/>
                  </a:lnTo>
                  <a:lnTo>
                    <a:pt x="106251" y="617886"/>
                  </a:lnTo>
                  <a:lnTo>
                    <a:pt x="141087" y="648482"/>
                  </a:lnTo>
                  <a:lnTo>
                    <a:pt x="179662" y="674482"/>
                  </a:lnTo>
                  <a:lnTo>
                    <a:pt x="221545" y="695455"/>
                  </a:lnTo>
                  <a:lnTo>
                    <a:pt x="266303" y="710970"/>
                  </a:lnTo>
                  <a:lnTo>
                    <a:pt x="313502" y="720595"/>
                  </a:lnTo>
                  <a:lnTo>
                    <a:pt x="362712" y="723900"/>
                  </a:lnTo>
                  <a:lnTo>
                    <a:pt x="411921" y="720595"/>
                  </a:lnTo>
                  <a:lnTo>
                    <a:pt x="459120" y="710970"/>
                  </a:lnTo>
                  <a:lnTo>
                    <a:pt x="503878" y="695455"/>
                  </a:lnTo>
                  <a:lnTo>
                    <a:pt x="545761" y="674482"/>
                  </a:lnTo>
                  <a:lnTo>
                    <a:pt x="584336" y="648482"/>
                  </a:lnTo>
                  <a:lnTo>
                    <a:pt x="619172" y="617886"/>
                  </a:lnTo>
                  <a:lnTo>
                    <a:pt x="649835" y="583126"/>
                  </a:lnTo>
                  <a:lnTo>
                    <a:pt x="675894" y="544632"/>
                  </a:lnTo>
                  <a:lnTo>
                    <a:pt x="696914" y="502836"/>
                  </a:lnTo>
                  <a:lnTo>
                    <a:pt x="712464" y="458170"/>
                  </a:lnTo>
                  <a:lnTo>
                    <a:pt x="722112" y="411064"/>
                  </a:lnTo>
                  <a:lnTo>
                    <a:pt x="725424" y="361950"/>
                  </a:lnTo>
                  <a:lnTo>
                    <a:pt x="722112" y="312835"/>
                  </a:lnTo>
                  <a:lnTo>
                    <a:pt x="712464" y="265729"/>
                  </a:lnTo>
                  <a:lnTo>
                    <a:pt x="696914" y="221063"/>
                  </a:lnTo>
                  <a:lnTo>
                    <a:pt x="675894" y="179267"/>
                  </a:lnTo>
                  <a:lnTo>
                    <a:pt x="649835" y="140773"/>
                  </a:lnTo>
                  <a:lnTo>
                    <a:pt x="619172" y="106013"/>
                  </a:lnTo>
                  <a:lnTo>
                    <a:pt x="584336" y="75417"/>
                  </a:lnTo>
                  <a:lnTo>
                    <a:pt x="545761" y="49417"/>
                  </a:lnTo>
                  <a:lnTo>
                    <a:pt x="503878" y="28444"/>
                  </a:lnTo>
                  <a:lnTo>
                    <a:pt x="459120" y="12929"/>
                  </a:lnTo>
                  <a:lnTo>
                    <a:pt x="411921" y="3304"/>
                  </a:lnTo>
                  <a:lnTo>
                    <a:pt x="362712" y="0"/>
                  </a:lnTo>
                  <a:close/>
                </a:path>
              </a:pathLst>
            </a:custGeom>
            <a:solidFill>
              <a:srgbClr val="C0C8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27"/>
            <p:cNvSpPr/>
            <p:nvPr/>
          </p:nvSpPr>
          <p:spPr>
            <a:xfrm>
              <a:off x="632967" y="1502664"/>
              <a:ext cx="725805" cy="723900"/>
            </a:xfrm>
            <a:custGeom>
              <a:avLst/>
              <a:gdLst/>
              <a:ahLst/>
              <a:cxnLst/>
              <a:rect l="l" t="t" r="r" b="b"/>
              <a:pathLst>
                <a:path w="725805" h="723900">
                  <a:moveTo>
                    <a:pt x="0" y="361950"/>
                  </a:moveTo>
                  <a:lnTo>
                    <a:pt x="3311" y="312835"/>
                  </a:lnTo>
                  <a:lnTo>
                    <a:pt x="12959" y="265729"/>
                  </a:lnTo>
                  <a:lnTo>
                    <a:pt x="28509" y="221063"/>
                  </a:lnTo>
                  <a:lnTo>
                    <a:pt x="49530" y="179267"/>
                  </a:lnTo>
                  <a:lnTo>
                    <a:pt x="75588" y="140773"/>
                  </a:lnTo>
                  <a:lnTo>
                    <a:pt x="106251" y="106013"/>
                  </a:lnTo>
                  <a:lnTo>
                    <a:pt x="141087" y="75417"/>
                  </a:lnTo>
                  <a:lnTo>
                    <a:pt x="179662" y="49417"/>
                  </a:lnTo>
                  <a:lnTo>
                    <a:pt x="221545" y="28444"/>
                  </a:lnTo>
                  <a:lnTo>
                    <a:pt x="266303" y="12929"/>
                  </a:lnTo>
                  <a:lnTo>
                    <a:pt x="313502" y="3304"/>
                  </a:lnTo>
                  <a:lnTo>
                    <a:pt x="362712" y="0"/>
                  </a:lnTo>
                  <a:lnTo>
                    <a:pt x="411921" y="3304"/>
                  </a:lnTo>
                  <a:lnTo>
                    <a:pt x="459120" y="12929"/>
                  </a:lnTo>
                  <a:lnTo>
                    <a:pt x="503878" y="28444"/>
                  </a:lnTo>
                  <a:lnTo>
                    <a:pt x="545761" y="49417"/>
                  </a:lnTo>
                  <a:lnTo>
                    <a:pt x="584336" y="75417"/>
                  </a:lnTo>
                  <a:lnTo>
                    <a:pt x="619172" y="106013"/>
                  </a:lnTo>
                  <a:lnTo>
                    <a:pt x="649835" y="140773"/>
                  </a:lnTo>
                  <a:lnTo>
                    <a:pt x="675893" y="179267"/>
                  </a:lnTo>
                  <a:lnTo>
                    <a:pt x="696914" y="221063"/>
                  </a:lnTo>
                  <a:lnTo>
                    <a:pt x="712464" y="265729"/>
                  </a:lnTo>
                  <a:lnTo>
                    <a:pt x="722112" y="312835"/>
                  </a:lnTo>
                  <a:lnTo>
                    <a:pt x="725424" y="361950"/>
                  </a:lnTo>
                  <a:lnTo>
                    <a:pt x="722112" y="411064"/>
                  </a:lnTo>
                  <a:lnTo>
                    <a:pt x="712464" y="458170"/>
                  </a:lnTo>
                  <a:lnTo>
                    <a:pt x="696914" y="502836"/>
                  </a:lnTo>
                  <a:lnTo>
                    <a:pt x="675894" y="544632"/>
                  </a:lnTo>
                  <a:lnTo>
                    <a:pt x="649835" y="583126"/>
                  </a:lnTo>
                  <a:lnTo>
                    <a:pt x="619172" y="617886"/>
                  </a:lnTo>
                  <a:lnTo>
                    <a:pt x="584336" y="648482"/>
                  </a:lnTo>
                  <a:lnTo>
                    <a:pt x="545761" y="674482"/>
                  </a:lnTo>
                  <a:lnTo>
                    <a:pt x="503878" y="695455"/>
                  </a:lnTo>
                  <a:lnTo>
                    <a:pt x="459120" y="710970"/>
                  </a:lnTo>
                  <a:lnTo>
                    <a:pt x="411921" y="720595"/>
                  </a:lnTo>
                  <a:lnTo>
                    <a:pt x="362712" y="723900"/>
                  </a:lnTo>
                  <a:lnTo>
                    <a:pt x="313502" y="720595"/>
                  </a:lnTo>
                  <a:lnTo>
                    <a:pt x="266303" y="710970"/>
                  </a:lnTo>
                  <a:lnTo>
                    <a:pt x="221545" y="695455"/>
                  </a:lnTo>
                  <a:lnTo>
                    <a:pt x="179662" y="674482"/>
                  </a:lnTo>
                  <a:lnTo>
                    <a:pt x="141087" y="648482"/>
                  </a:lnTo>
                  <a:lnTo>
                    <a:pt x="106251" y="617886"/>
                  </a:lnTo>
                  <a:lnTo>
                    <a:pt x="75588" y="583126"/>
                  </a:lnTo>
                  <a:lnTo>
                    <a:pt x="49530" y="544632"/>
                  </a:lnTo>
                  <a:lnTo>
                    <a:pt x="28509" y="502836"/>
                  </a:lnTo>
                  <a:lnTo>
                    <a:pt x="12959" y="458170"/>
                  </a:lnTo>
                  <a:lnTo>
                    <a:pt x="3311" y="411064"/>
                  </a:lnTo>
                  <a:lnTo>
                    <a:pt x="0" y="361950"/>
                  </a:lnTo>
                  <a:close/>
                </a:path>
              </a:pathLst>
            </a:custGeom>
            <a:ln w="609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28"/>
            <p:cNvSpPr/>
            <p:nvPr/>
          </p:nvSpPr>
          <p:spPr>
            <a:xfrm>
              <a:off x="1506220" y="1371600"/>
              <a:ext cx="965200" cy="2176780"/>
            </a:xfrm>
            <a:custGeom>
              <a:avLst/>
              <a:gdLst/>
              <a:ahLst/>
              <a:cxnLst/>
              <a:rect l="l" t="t" r="r" b="b"/>
              <a:pathLst>
                <a:path w="965200" h="2176779">
                  <a:moveTo>
                    <a:pt x="868171" y="0"/>
                  </a:moveTo>
                  <a:lnTo>
                    <a:pt x="96519" y="0"/>
                  </a:lnTo>
                  <a:lnTo>
                    <a:pt x="58935" y="7580"/>
                  </a:lnTo>
                  <a:lnTo>
                    <a:pt x="28257" y="28257"/>
                  </a:lnTo>
                  <a:lnTo>
                    <a:pt x="7580" y="58935"/>
                  </a:lnTo>
                  <a:lnTo>
                    <a:pt x="0" y="96520"/>
                  </a:lnTo>
                  <a:lnTo>
                    <a:pt x="0" y="2079752"/>
                  </a:lnTo>
                  <a:lnTo>
                    <a:pt x="7580" y="2117336"/>
                  </a:lnTo>
                  <a:lnTo>
                    <a:pt x="28257" y="2148014"/>
                  </a:lnTo>
                  <a:lnTo>
                    <a:pt x="58935" y="2168691"/>
                  </a:lnTo>
                  <a:lnTo>
                    <a:pt x="96519" y="2176272"/>
                  </a:lnTo>
                  <a:lnTo>
                    <a:pt x="868171" y="2176272"/>
                  </a:lnTo>
                  <a:lnTo>
                    <a:pt x="905756" y="2168691"/>
                  </a:lnTo>
                  <a:lnTo>
                    <a:pt x="936434" y="2148014"/>
                  </a:lnTo>
                  <a:lnTo>
                    <a:pt x="957111" y="2117336"/>
                  </a:lnTo>
                  <a:lnTo>
                    <a:pt x="964692" y="2079752"/>
                  </a:lnTo>
                  <a:lnTo>
                    <a:pt x="964692" y="96520"/>
                  </a:lnTo>
                  <a:lnTo>
                    <a:pt x="957111" y="58935"/>
                  </a:lnTo>
                  <a:lnTo>
                    <a:pt x="936434" y="28257"/>
                  </a:lnTo>
                  <a:lnTo>
                    <a:pt x="905756" y="7580"/>
                  </a:lnTo>
                  <a:lnTo>
                    <a:pt x="868171" y="0"/>
                  </a:lnTo>
                  <a:close/>
                </a:path>
              </a:pathLst>
            </a:custGeom>
            <a:solidFill>
              <a:srgbClr val="43BD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29"/>
            <p:cNvSpPr/>
            <p:nvPr/>
          </p:nvSpPr>
          <p:spPr>
            <a:xfrm>
              <a:off x="1626616" y="1502664"/>
              <a:ext cx="723900" cy="723900"/>
            </a:xfrm>
            <a:custGeom>
              <a:avLst/>
              <a:gdLst/>
              <a:ahLst/>
              <a:cxnLst/>
              <a:rect l="l" t="t" r="r" b="b"/>
              <a:pathLst>
                <a:path w="723900" h="723900">
                  <a:moveTo>
                    <a:pt x="361950" y="0"/>
                  </a:moveTo>
                  <a:lnTo>
                    <a:pt x="312835" y="3304"/>
                  </a:lnTo>
                  <a:lnTo>
                    <a:pt x="265729" y="12929"/>
                  </a:lnTo>
                  <a:lnTo>
                    <a:pt x="221063" y="28444"/>
                  </a:lnTo>
                  <a:lnTo>
                    <a:pt x="179267" y="49417"/>
                  </a:lnTo>
                  <a:lnTo>
                    <a:pt x="140773" y="75417"/>
                  </a:lnTo>
                  <a:lnTo>
                    <a:pt x="106013" y="106013"/>
                  </a:lnTo>
                  <a:lnTo>
                    <a:pt x="75417" y="140773"/>
                  </a:lnTo>
                  <a:lnTo>
                    <a:pt x="49417" y="179267"/>
                  </a:lnTo>
                  <a:lnTo>
                    <a:pt x="28444" y="221063"/>
                  </a:lnTo>
                  <a:lnTo>
                    <a:pt x="12929" y="265729"/>
                  </a:lnTo>
                  <a:lnTo>
                    <a:pt x="3304" y="312835"/>
                  </a:lnTo>
                  <a:lnTo>
                    <a:pt x="0" y="361950"/>
                  </a:lnTo>
                  <a:lnTo>
                    <a:pt x="3304" y="411064"/>
                  </a:lnTo>
                  <a:lnTo>
                    <a:pt x="12929" y="458170"/>
                  </a:lnTo>
                  <a:lnTo>
                    <a:pt x="28444" y="502836"/>
                  </a:lnTo>
                  <a:lnTo>
                    <a:pt x="49417" y="544632"/>
                  </a:lnTo>
                  <a:lnTo>
                    <a:pt x="75417" y="583126"/>
                  </a:lnTo>
                  <a:lnTo>
                    <a:pt x="106013" y="617886"/>
                  </a:lnTo>
                  <a:lnTo>
                    <a:pt x="140773" y="648482"/>
                  </a:lnTo>
                  <a:lnTo>
                    <a:pt x="179267" y="674482"/>
                  </a:lnTo>
                  <a:lnTo>
                    <a:pt x="221063" y="695455"/>
                  </a:lnTo>
                  <a:lnTo>
                    <a:pt x="265729" y="710970"/>
                  </a:lnTo>
                  <a:lnTo>
                    <a:pt x="312835" y="720595"/>
                  </a:lnTo>
                  <a:lnTo>
                    <a:pt x="361950" y="723900"/>
                  </a:lnTo>
                  <a:lnTo>
                    <a:pt x="411064" y="720595"/>
                  </a:lnTo>
                  <a:lnTo>
                    <a:pt x="458170" y="710970"/>
                  </a:lnTo>
                  <a:lnTo>
                    <a:pt x="502836" y="695455"/>
                  </a:lnTo>
                  <a:lnTo>
                    <a:pt x="544632" y="674482"/>
                  </a:lnTo>
                  <a:lnTo>
                    <a:pt x="583126" y="648482"/>
                  </a:lnTo>
                  <a:lnTo>
                    <a:pt x="617886" y="617886"/>
                  </a:lnTo>
                  <a:lnTo>
                    <a:pt x="648482" y="583126"/>
                  </a:lnTo>
                  <a:lnTo>
                    <a:pt x="674482" y="544632"/>
                  </a:lnTo>
                  <a:lnTo>
                    <a:pt x="695455" y="502836"/>
                  </a:lnTo>
                  <a:lnTo>
                    <a:pt x="710970" y="458170"/>
                  </a:lnTo>
                  <a:lnTo>
                    <a:pt x="720595" y="411064"/>
                  </a:lnTo>
                  <a:lnTo>
                    <a:pt x="723900" y="361950"/>
                  </a:lnTo>
                  <a:lnTo>
                    <a:pt x="720595" y="312835"/>
                  </a:lnTo>
                  <a:lnTo>
                    <a:pt x="710970" y="265729"/>
                  </a:lnTo>
                  <a:lnTo>
                    <a:pt x="695455" y="221063"/>
                  </a:lnTo>
                  <a:lnTo>
                    <a:pt x="674482" y="179267"/>
                  </a:lnTo>
                  <a:lnTo>
                    <a:pt x="648482" y="140773"/>
                  </a:lnTo>
                  <a:lnTo>
                    <a:pt x="617886" y="106013"/>
                  </a:lnTo>
                  <a:lnTo>
                    <a:pt x="583126" y="75417"/>
                  </a:lnTo>
                  <a:lnTo>
                    <a:pt x="544632" y="49417"/>
                  </a:lnTo>
                  <a:lnTo>
                    <a:pt x="502836" y="28444"/>
                  </a:lnTo>
                  <a:lnTo>
                    <a:pt x="458170" y="12929"/>
                  </a:lnTo>
                  <a:lnTo>
                    <a:pt x="411064" y="3304"/>
                  </a:lnTo>
                  <a:lnTo>
                    <a:pt x="361950" y="0"/>
                  </a:lnTo>
                  <a:close/>
                </a:path>
              </a:pathLst>
            </a:custGeom>
            <a:solidFill>
              <a:srgbClr val="C0D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30"/>
            <p:cNvSpPr/>
            <p:nvPr/>
          </p:nvSpPr>
          <p:spPr>
            <a:xfrm>
              <a:off x="1626616" y="1502664"/>
              <a:ext cx="723900" cy="723900"/>
            </a:xfrm>
            <a:custGeom>
              <a:avLst/>
              <a:gdLst/>
              <a:ahLst/>
              <a:cxnLst/>
              <a:rect l="l" t="t" r="r" b="b"/>
              <a:pathLst>
                <a:path w="723900" h="723900">
                  <a:moveTo>
                    <a:pt x="0" y="361950"/>
                  </a:moveTo>
                  <a:lnTo>
                    <a:pt x="3304" y="312835"/>
                  </a:lnTo>
                  <a:lnTo>
                    <a:pt x="12929" y="265729"/>
                  </a:lnTo>
                  <a:lnTo>
                    <a:pt x="28444" y="221063"/>
                  </a:lnTo>
                  <a:lnTo>
                    <a:pt x="49417" y="179267"/>
                  </a:lnTo>
                  <a:lnTo>
                    <a:pt x="75417" y="140773"/>
                  </a:lnTo>
                  <a:lnTo>
                    <a:pt x="106013" y="106013"/>
                  </a:lnTo>
                  <a:lnTo>
                    <a:pt x="140773" y="75417"/>
                  </a:lnTo>
                  <a:lnTo>
                    <a:pt x="179267" y="49417"/>
                  </a:lnTo>
                  <a:lnTo>
                    <a:pt x="221063" y="28444"/>
                  </a:lnTo>
                  <a:lnTo>
                    <a:pt x="265729" y="12929"/>
                  </a:lnTo>
                  <a:lnTo>
                    <a:pt x="312835" y="3304"/>
                  </a:lnTo>
                  <a:lnTo>
                    <a:pt x="361950" y="0"/>
                  </a:lnTo>
                  <a:lnTo>
                    <a:pt x="411064" y="3304"/>
                  </a:lnTo>
                  <a:lnTo>
                    <a:pt x="458170" y="12929"/>
                  </a:lnTo>
                  <a:lnTo>
                    <a:pt x="502836" y="28444"/>
                  </a:lnTo>
                  <a:lnTo>
                    <a:pt x="544632" y="49417"/>
                  </a:lnTo>
                  <a:lnTo>
                    <a:pt x="583126" y="75417"/>
                  </a:lnTo>
                  <a:lnTo>
                    <a:pt x="617886" y="106013"/>
                  </a:lnTo>
                  <a:lnTo>
                    <a:pt x="648482" y="140773"/>
                  </a:lnTo>
                  <a:lnTo>
                    <a:pt x="674482" y="179267"/>
                  </a:lnTo>
                  <a:lnTo>
                    <a:pt x="695455" y="221063"/>
                  </a:lnTo>
                  <a:lnTo>
                    <a:pt x="710970" y="265729"/>
                  </a:lnTo>
                  <a:lnTo>
                    <a:pt x="720595" y="312835"/>
                  </a:lnTo>
                  <a:lnTo>
                    <a:pt x="723900" y="361950"/>
                  </a:lnTo>
                  <a:lnTo>
                    <a:pt x="720595" y="411064"/>
                  </a:lnTo>
                  <a:lnTo>
                    <a:pt x="710970" y="458170"/>
                  </a:lnTo>
                  <a:lnTo>
                    <a:pt x="695455" y="502836"/>
                  </a:lnTo>
                  <a:lnTo>
                    <a:pt x="674482" y="544632"/>
                  </a:lnTo>
                  <a:lnTo>
                    <a:pt x="648482" y="583126"/>
                  </a:lnTo>
                  <a:lnTo>
                    <a:pt x="617886" y="617886"/>
                  </a:lnTo>
                  <a:lnTo>
                    <a:pt x="583126" y="648482"/>
                  </a:lnTo>
                  <a:lnTo>
                    <a:pt x="544632" y="674482"/>
                  </a:lnTo>
                  <a:lnTo>
                    <a:pt x="502836" y="695455"/>
                  </a:lnTo>
                  <a:lnTo>
                    <a:pt x="458170" y="710970"/>
                  </a:lnTo>
                  <a:lnTo>
                    <a:pt x="411064" y="720595"/>
                  </a:lnTo>
                  <a:lnTo>
                    <a:pt x="361950" y="723900"/>
                  </a:lnTo>
                  <a:lnTo>
                    <a:pt x="312835" y="720595"/>
                  </a:lnTo>
                  <a:lnTo>
                    <a:pt x="265729" y="710970"/>
                  </a:lnTo>
                  <a:lnTo>
                    <a:pt x="221063" y="695455"/>
                  </a:lnTo>
                  <a:lnTo>
                    <a:pt x="179267" y="674482"/>
                  </a:lnTo>
                  <a:lnTo>
                    <a:pt x="140773" y="648482"/>
                  </a:lnTo>
                  <a:lnTo>
                    <a:pt x="106013" y="617886"/>
                  </a:lnTo>
                  <a:lnTo>
                    <a:pt x="75417" y="583126"/>
                  </a:lnTo>
                  <a:lnTo>
                    <a:pt x="49417" y="544632"/>
                  </a:lnTo>
                  <a:lnTo>
                    <a:pt x="28444" y="502836"/>
                  </a:lnTo>
                  <a:lnTo>
                    <a:pt x="12929" y="458170"/>
                  </a:lnTo>
                  <a:lnTo>
                    <a:pt x="3304" y="411064"/>
                  </a:lnTo>
                  <a:lnTo>
                    <a:pt x="0" y="361950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31"/>
            <p:cNvSpPr/>
            <p:nvPr/>
          </p:nvSpPr>
          <p:spPr>
            <a:xfrm>
              <a:off x="2498343" y="1371600"/>
              <a:ext cx="965200" cy="2176780"/>
            </a:xfrm>
            <a:custGeom>
              <a:avLst/>
              <a:gdLst/>
              <a:ahLst/>
              <a:cxnLst/>
              <a:rect l="l" t="t" r="r" b="b"/>
              <a:pathLst>
                <a:path w="965200" h="2176779">
                  <a:moveTo>
                    <a:pt x="868172" y="0"/>
                  </a:moveTo>
                  <a:lnTo>
                    <a:pt x="96520" y="0"/>
                  </a:lnTo>
                  <a:lnTo>
                    <a:pt x="58935" y="7580"/>
                  </a:lnTo>
                  <a:lnTo>
                    <a:pt x="28257" y="28257"/>
                  </a:lnTo>
                  <a:lnTo>
                    <a:pt x="7580" y="58935"/>
                  </a:lnTo>
                  <a:lnTo>
                    <a:pt x="0" y="96520"/>
                  </a:lnTo>
                  <a:lnTo>
                    <a:pt x="0" y="2079752"/>
                  </a:lnTo>
                  <a:lnTo>
                    <a:pt x="7580" y="2117336"/>
                  </a:lnTo>
                  <a:lnTo>
                    <a:pt x="28257" y="2148014"/>
                  </a:lnTo>
                  <a:lnTo>
                    <a:pt x="58935" y="2168691"/>
                  </a:lnTo>
                  <a:lnTo>
                    <a:pt x="96520" y="2176272"/>
                  </a:lnTo>
                  <a:lnTo>
                    <a:pt x="868172" y="2176272"/>
                  </a:lnTo>
                  <a:lnTo>
                    <a:pt x="905756" y="2168691"/>
                  </a:lnTo>
                  <a:lnTo>
                    <a:pt x="936434" y="2148014"/>
                  </a:lnTo>
                  <a:lnTo>
                    <a:pt x="957111" y="2117336"/>
                  </a:lnTo>
                  <a:lnTo>
                    <a:pt x="964692" y="2079752"/>
                  </a:lnTo>
                  <a:lnTo>
                    <a:pt x="964692" y="96520"/>
                  </a:lnTo>
                  <a:lnTo>
                    <a:pt x="957111" y="58935"/>
                  </a:lnTo>
                  <a:lnTo>
                    <a:pt x="936434" y="28257"/>
                  </a:lnTo>
                  <a:lnTo>
                    <a:pt x="905756" y="7580"/>
                  </a:lnTo>
                  <a:lnTo>
                    <a:pt x="868172" y="0"/>
                  </a:lnTo>
                  <a:close/>
                </a:path>
              </a:pathLst>
            </a:custGeom>
            <a:solidFill>
              <a:srgbClr val="45B6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32"/>
            <p:cNvSpPr txBox="1"/>
            <p:nvPr/>
          </p:nvSpPr>
          <p:spPr>
            <a:xfrm>
              <a:off x="1672082" y="2335530"/>
              <a:ext cx="1589405" cy="62484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algn="ctr">
                <a:lnSpc>
                  <a:spcPts val="2360"/>
                </a:lnSpc>
                <a:spcBef>
                  <a:spcPts val="100"/>
                </a:spcBef>
                <a:tabLst>
                  <a:tab pos="1030605" algn="l"/>
                </a:tabLst>
              </a:pPr>
              <a:r>
                <a:rPr sz="2050" spc="-150" dirty="0">
                  <a:latin typeface="Arial"/>
                  <a:cs typeface="Arial"/>
                </a:rPr>
                <a:t>Khám	</a:t>
              </a:r>
              <a:r>
                <a:rPr sz="2050" spc="-160" dirty="0">
                  <a:solidFill>
                    <a:srgbClr val="FFFFFF"/>
                  </a:solidFill>
                  <a:latin typeface="Arial"/>
                  <a:cs typeface="Arial"/>
                </a:rPr>
                <a:t>Thực</a:t>
              </a:r>
              <a:endParaRPr sz="2050">
                <a:latin typeface="Arial"/>
                <a:cs typeface="Arial"/>
              </a:endParaRPr>
            </a:p>
            <a:p>
              <a:pPr marL="103505" algn="ctr">
                <a:lnSpc>
                  <a:spcPts val="2360"/>
                </a:lnSpc>
                <a:tabLst>
                  <a:tab pos="1028065" algn="l"/>
                </a:tabLst>
              </a:pPr>
              <a:r>
                <a:rPr sz="2050" spc="-95" dirty="0">
                  <a:latin typeface="Arial"/>
                  <a:cs typeface="Arial"/>
                </a:rPr>
                <a:t>phá	</a:t>
              </a:r>
              <a:r>
                <a:rPr sz="2050" spc="-100" dirty="0">
                  <a:solidFill>
                    <a:srgbClr val="FFFFFF"/>
                  </a:solidFill>
                  <a:latin typeface="Arial"/>
                  <a:cs typeface="Arial"/>
                </a:rPr>
                <a:t>hà</a:t>
              </a:r>
              <a:r>
                <a:rPr sz="2050" spc="-95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2050" spc="-65" dirty="0">
                  <a:solidFill>
                    <a:srgbClr val="FFFFFF"/>
                  </a:solidFill>
                  <a:latin typeface="Arial"/>
                  <a:cs typeface="Arial"/>
                </a:rPr>
                <a:t>h</a:t>
              </a:r>
              <a:endParaRPr sz="2050">
                <a:latin typeface="Arial"/>
                <a:cs typeface="Arial"/>
              </a:endParaRPr>
            </a:p>
          </p:txBody>
        </p:sp>
        <p:sp>
          <p:nvSpPr>
            <p:cNvPr id="14" name="object 33"/>
            <p:cNvSpPr/>
            <p:nvPr/>
          </p:nvSpPr>
          <p:spPr>
            <a:xfrm>
              <a:off x="2618739" y="1502664"/>
              <a:ext cx="723900" cy="723900"/>
            </a:xfrm>
            <a:custGeom>
              <a:avLst/>
              <a:gdLst/>
              <a:ahLst/>
              <a:cxnLst/>
              <a:rect l="l" t="t" r="r" b="b"/>
              <a:pathLst>
                <a:path w="723900" h="723900">
                  <a:moveTo>
                    <a:pt x="361950" y="0"/>
                  </a:moveTo>
                  <a:lnTo>
                    <a:pt x="312835" y="3304"/>
                  </a:lnTo>
                  <a:lnTo>
                    <a:pt x="265729" y="12929"/>
                  </a:lnTo>
                  <a:lnTo>
                    <a:pt x="221063" y="28444"/>
                  </a:lnTo>
                  <a:lnTo>
                    <a:pt x="179267" y="49417"/>
                  </a:lnTo>
                  <a:lnTo>
                    <a:pt x="140773" y="75417"/>
                  </a:lnTo>
                  <a:lnTo>
                    <a:pt x="106013" y="106013"/>
                  </a:lnTo>
                  <a:lnTo>
                    <a:pt x="75417" y="140773"/>
                  </a:lnTo>
                  <a:lnTo>
                    <a:pt x="49417" y="179267"/>
                  </a:lnTo>
                  <a:lnTo>
                    <a:pt x="28444" y="221063"/>
                  </a:lnTo>
                  <a:lnTo>
                    <a:pt x="12929" y="265729"/>
                  </a:lnTo>
                  <a:lnTo>
                    <a:pt x="3304" y="312835"/>
                  </a:lnTo>
                  <a:lnTo>
                    <a:pt x="0" y="361950"/>
                  </a:lnTo>
                  <a:lnTo>
                    <a:pt x="3304" y="411064"/>
                  </a:lnTo>
                  <a:lnTo>
                    <a:pt x="12929" y="458170"/>
                  </a:lnTo>
                  <a:lnTo>
                    <a:pt x="28444" y="502836"/>
                  </a:lnTo>
                  <a:lnTo>
                    <a:pt x="49417" y="544632"/>
                  </a:lnTo>
                  <a:lnTo>
                    <a:pt x="75417" y="583126"/>
                  </a:lnTo>
                  <a:lnTo>
                    <a:pt x="106013" y="617886"/>
                  </a:lnTo>
                  <a:lnTo>
                    <a:pt x="140773" y="648482"/>
                  </a:lnTo>
                  <a:lnTo>
                    <a:pt x="179267" y="674482"/>
                  </a:lnTo>
                  <a:lnTo>
                    <a:pt x="221063" y="695455"/>
                  </a:lnTo>
                  <a:lnTo>
                    <a:pt x="265729" y="710970"/>
                  </a:lnTo>
                  <a:lnTo>
                    <a:pt x="312835" y="720595"/>
                  </a:lnTo>
                  <a:lnTo>
                    <a:pt x="361950" y="723900"/>
                  </a:lnTo>
                  <a:lnTo>
                    <a:pt x="411064" y="720595"/>
                  </a:lnTo>
                  <a:lnTo>
                    <a:pt x="458170" y="710970"/>
                  </a:lnTo>
                  <a:lnTo>
                    <a:pt x="502836" y="695455"/>
                  </a:lnTo>
                  <a:lnTo>
                    <a:pt x="544632" y="674482"/>
                  </a:lnTo>
                  <a:lnTo>
                    <a:pt x="583126" y="648482"/>
                  </a:lnTo>
                  <a:lnTo>
                    <a:pt x="617886" y="617886"/>
                  </a:lnTo>
                  <a:lnTo>
                    <a:pt x="648482" y="583126"/>
                  </a:lnTo>
                  <a:lnTo>
                    <a:pt x="674482" y="544632"/>
                  </a:lnTo>
                  <a:lnTo>
                    <a:pt x="695455" y="502836"/>
                  </a:lnTo>
                  <a:lnTo>
                    <a:pt x="710970" y="458170"/>
                  </a:lnTo>
                  <a:lnTo>
                    <a:pt x="720595" y="411064"/>
                  </a:lnTo>
                  <a:lnTo>
                    <a:pt x="723900" y="361950"/>
                  </a:lnTo>
                  <a:lnTo>
                    <a:pt x="720595" y="312835"/>
                  </a:lnTo>
                  <a:lnTo>
                    <a:pt x="710970" y="265729"/>
                  </a:lnTo>
                  <a:lnTo>
                    <a:pt x="695455" y="221063"/>
                  </a:lnTo>
                  <a:lnTo>
                    <a:pt x="674482" y="179267"/>
                  </a:lnTo>
                  <a:lnTo>
                    <a:pt x="648482" y="140773"/>
                  </a:lnTo>
                  <a:lnTo>
                    <a:pt x="617886" y="106013"/>
                  </a:lnTo>
                  <a:lnTo>
                    <a:pt x="583126" y="75417"/>
                  </a:lnTo>
                  <a:lnTo>
                    <a:pt x="544632" y="49417"/>
                  </a:lnTo>
                  <a:lnTo>
                    <a:pt x="502836" y="28444"/>
                  </a:lnTo>
                  <a:lnTo>
                    <a:pt x="458170" y="12929"/>
                  </a:lnTo>
                  <a:lnTo>
                    <a:pt x="411064" y="3304"/>
                  </a:lnTo>
                  <a:lnTo>
                    <a:pt x="361950" y="0"/>
                  </a:lnTo>
                  <a:close/>
                </a:path>
              </a:pathLst>
            </a:custGeom>
            <a:solidFill>
              <a:srgbClr val="C0DE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34"/>
            <p:cNvSpPr/>
            <p:nvPr/>
          </p:nvSpPr>
          <p:spPr>
            <a:xfrm>
              <a:off x="2618739" y="1502664"/>
              <a:ext cx="723900" cy="723900"/>
            </a:xfrm>
            <a:custGeom>
              <a:avLst/>
              <a:gdLst/>
              <a:ahLst/>
              <a:cxnLst/>
              <a:rect l="l" t="t" r="r" b="b"/>
              <a:pathLst>
                <a:path w="723900" h="723900">
                  <a:moveTo>
                    <a:pt x="0" y="361950"/>
                  </a:moveTo>
                  <a:lnTo>
                    <a:pt x="3304" y="312835"/>
                  </a:lnTo>
                  <a:lnTo>
                    <a:pt x="12929" y="265729"/>
                  </a:lnTo>
                  <a:lnTo>
                    <a:pt x="28444" y="221063"/>
                  </a:lnTo>
                  <a:lnTo>
                    <a:pt x="49417" y="179267"/>
                  </a:lnTo>
                  <a:lnTo>
                    <a:pt x="75417" y="140773"/>
                  </a:lnTo>
                  <a:lnTo>
                    <a:pt x="106013" y="106013"/>
                  </a:lnTo>
                  <a:lnTo>
                    <a:pt x="140773" y="75417"/>
                  </a:lnTo>
                  <a:lnTo>
                    <a:pt x="179267" y="49417"/>
                  </a:lnTo>
                  <a:lnTo>
                    <a:pt x="221063" y="28444"/>
                  </a:lnTo>
                  <a:lnTo>
                    <a:pt x="265729" y="12929"/>
                  </a:lnTo>
                  <a:lnTo>
                    <a:pt x="312835" y="3304"/>
                  </a:lnTo>
                  <a:lnTo>
                    <a:pt x="361950" y="0"/>
                  </a:lnTo>
                  <a:lnTo>
                    <a:pt x="411064" y="3304"/>
                  </a:lnTo>
                  <a:lnTo>
                    <a:pt x="458170" y="12929"/>
                  </a:lnTo>
                  <a:lnTo>
                    <a:pt x="502836" y="28444"/>
                  </a:lnTo>
                  <a:lnTo>
                    <a:pt x="544632" y="49417"/>
                  </a:lnTo>
                  <a:lnTo>
                    <a:pt x="583126" y="75417"/>
                  </a:lnTo>
                  <a:lnTo>
                    <a:pt x="617886" y="106013"/>
                  </a:lnTo>
                  <a:lnTo>
                    <a:pt x="648482" y="140773"/>
                  </a:lnTo>
                  <a:lnTo>
                    <a:pt x="674482" y="179267"/>
                  </a:lnTo>
                  <a:lnTo>
                    <a:pt x="695455" y="221063"/>
                  </a:lnTo>
                  <a:lnTo>
                    <a:pt x="710970" y="265729"/>
                  </a:lnTo>
                  <a:lnTo>
                    <a:pt x="720595" y="312835"/>
                  </a:lnTo>
                  <a:lnTo>
                    <a:pt x="723900" y="361950"/>
                  </a:lnTo>
                  <a:lnTo>
                    <a:pt x="720595" y="411064"/>
                  </a:lnTo>
                  <a:lnTo>
                    <a:pt x="710970" y="458170"/>
                  </a:lnTo>
                  <a:lnTo>
                    <a:pt x="695455" y="502836"/>
                  </a:lnTo>
                  <a:lnTo>
                    <a:pt x="674482" y="544632"/>
                  </a:lnTo>
                  <a:lnTo>
                    <a:pt x="648482" y="583126"/>
                  </a:lnTo>
                  <a:lnTo>
                    <a:pt x="617886" y="617886"/>
                  </a:lnTo>
                  <a:lnTo>
                    <a:pt x="583126" y="648482"/>
                  </a:lnTo>
                  <a:lnTo>
                    <a:pt x="544632" y="674482"/>
                  </a:lnTo>
                  <a:lnTo>
                    <a:pt x="502836" y="695455"/>
                  </a:lnTo>
                  <a:lnTo>
                    <a:pt x="458170" y="710970"/>
                  </a:lnTo>
                  <a:lnTo>
                    <a:pt x="411064" y="720595"/>
                  </a:lnTo>
                  <a:lnTo>
                    <a:pt x="361950" y="723900"/>
                  </a:lnTo>
                  <a:lnTo>
                    <a:pt x="312835" y="720595"/>
                  </a:lnTo>
                  <a:lnTo>
                    <a:pt x="265729" y="710970"/>
                  </a:lnTo>
                  <a:lnTo>
                    <a:pt x="221063" y="695455"/>
                  </a:lnTo>
                  <a:lnTo>
                    <a:pt x="179267" y="674482"/>
                  </a:lnTo>
                  <a:lnTo>
                    <a:pt x="140773" y="648482"/>
                  </a:lnTo>
                  <a:lnTo>
                    <a:pt x="106013" y="617886"/>
                  </a:lnTo>
                  <a:lnTo>
                    <a:pt x="75417" y="583126"/>
                  </a:lnTo>
                  <a:lnTo>
                    <a:pt x="49417" y="544632"/>
                  </a:lnTo>
                  <a:lnTo>
                    <a:pt x="28444" y="502836"/>
                  </a:lnTo>
                  <a:lnTo>
                    <a:pt x="12929" y="458170"/>
                  </a:lnTo>
                  <a:lnTo>
                    <a:pt x="3304" y="411064"/>
                  </a:lnTo>
                  <a:lnTo>
                    <a:pt x="0" y="361950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35"/>
            <p:cNvSpPr/>
            <p:nvPr/>
          </p:nvSpPr>
          <p:spPr>
            <a:xfrm>
              <a:off x="3491992" y="1371600"/>
              <a:ext cx="963294" cy="2176780"/>
            </a:xfrm>
            <a:custGeom>
              <a:avLst/>
              <a:gdLst/>
              <a:ahLst/>
              <a:cxnLst/>
              <a:rect l="l" t="t" r="r" b="b"/>
              <a:pathLst>
                <a:path w="963295" h="2176779">
                  <a:moveTo>
                    <a:pt x="866648" y="0"/>
                  </a:moveTo>
                  <a:lnTo>
                    <a:pt x="96265" y="0"/>
                  </a:lnTo>
                  <a:lnTo>
                    <a:pt x="58775" y="7558"/>
                  </a:lnTo>
                  <a:lnTo>
                    <a:pt x="28178" y="28178"/>
                  </a:lnTo>
                  <a:lnTo>
                    <a:pt x="7558" y="58775"/>
                  </a:lnTo>
                  <a:lnTo>
                    <a:pt x="0" y="96266"/>
                  </a:lnTo>
                  <a:lnTo>
                    <a:pt x="0" y="2080006"/>
                  </a:lnTo>
                  <a:lnTo>
                    <a:pt x="7558" y="2117496"/>
                  </a:lnTo>
                  <a:lnTo>
                    <a:pt x="28178" y="2148093"/>
                  </a:lnTo>
                  <a:lnTo>
                    <a:pt x="58775" y="2168713"/>
                  </a:lnTo>
                  <a:lnTo>
                    <a:pt x="96265" y="2176272"/>
                  </a:lnTo>
                  <a:lnTo>
                    <a:pt x="866648" y="2176272"/>
                  </a:lnTo>
                  <a:lnTo>
                    <a:pt x="904158" y="2168713"/>
                  </a:lnTo>
                  <a:lnTo>
                    <a:pt x="934799" y="2148093"/>
                  </a:lnTo>
                  <a:lnTo>
                    <a:pt x="955462" y="2117496"/>
                  </a:lnTo>
                  <a:lnTo>
                    <a:pt x="963040" y="2080006"/>
                  </a:lnTo>
                  <a:lnTo>
                    <a:pt x="963040" y="96266"/>
                  </a:lnTo>
                  <a:lnTo>
                    <a:pt x="955462" y="58775"/>
                  </a:lnTo>
                  <a:lnTo>
                    <a:pt x="934799" y="28178"/>
                  </a:lnTo>
                  <a:lnTo>
                    <a:pt x="904158" y="7558"/>
                  </a:lnTo>
                  <a:lnTo>
                    <a:pt x="866648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36"/>
            <p:cNvSpPr txBox="1"/>
            <p:nvPr/>
          </p:nvSpPr>
          <p:spPr>
            <a:xfrm>
              <a:off x="3720337" y="2335530"/>
              <a:ext cx="509270" cy="624840"/>
            </a:xfrm>
            <a:prstGeom prst="rect">
              <a:avLst/>
            </a:prstGeom>
          </p:spPr>
          <p:txBody>
            <a:bodyPr vert="horz" wrap="square" lIns="0" tIns="43180" rIns="0" bIns="0" rtlCol="0">
              <a:spAutoFit/>
            </a:bodyPr>
            <a:lstStyle/>
            <a:p>
              <a:pPr marL="12700" marR="5080" indent="54610">
                <a:lnSpc>
                  <a:spcPts val="2260"/>
                </a:lnSpc>
                <a:spcBef>
                  <a:spcPts val="340"/>
                </a:spcBef>
              </a:pPr>
              <a:r>
                <a:rPr sz="2050" spc="-65" dirty="0">
                  <a:latin typeface="Arial"/>
                  <a:cs typeface="Arial"/>
                </a:rPr>
                <a:t>Mở  </a:t>
              </a:r>
              <a:r>
                <a:rPr sz="2050" spc="-5" dirty="0">
                  <a:latin typeface="Arial"/>
                  <a:cs typeface="Arial"/>
                </a:rPr>
                <a:t>r</a:t>
              </a:r>
              <a:r>
                <a:rPr sz="2050" spc="-105" dirty="0">
                  <a:latin typeface="Arial"/>
                  <a:cs typeface="Arial"/>
                </a:rPr>
                <a:t>ộng</a:t>
              </a:r>
              <a:endParaRPr sz="2050">
                <a:latin typeface="Arial"/>
                <a:cs typeface="Arial"/>
              </a:endParaRPr>
            </a:p>
          </p:txBody>
        </p:sp>
        <p:sp>
          <p:nvSpPr>
            <p:cNvPr id="18" name="object 37"/>
            <p:cNvSpPr/>
            <p:nvPr/>
          </p:nvSpPr>
          <p:spPr>
            <a:xfrm>
              <a:off x="3610863" y="1502664"/>
              <a:ext cx="725805" cy="723900"/>
            </a:xfrm>
            <a:custGeom>
              <a:avLst/>
              <a:gdLst/>
              <a:ahLst/>
              <a:cxnLst/>
              <a:rect l="l" t="t" r="r" b="b"/>
              <a:pathLst>
                <a:path w="725804" h="723900">
                  <a:moveTo>
                    <a:pt x="362712" y="0"/>
                  </a:moveTo>
                  <a:lnTo>
                    <a:pt x="313502" y="3304"/>
                  </a:lnTo>
                  <a:lnTo>
                    <a:pt x="266303" y="12929"/>
                  </a:lnTo>
                  <a:lnTo>
                    <a:pt x="221545" y="28444"/>
                  </a:lnTo>
                  <a:lnTo>
                    <a:pt x="179662" y="49417"/>
                  </a:lnTo>
                  <a:lnTo>
                    <a:pt x="141087" y="75417"/>
                  </a:lnTo>
                  <a:lnTo>
                    <a:pt x="106251" y="106013"/>
                  </a:lnTo>
                  <a:lnTo>
                    <a:pt x="75588" y="140773"/>
                  </a:lnTo>
                  <a:lnTo>
                    <a:pt x="49529" y="179267"/>
                  </a:lnTo>
                  <a:lnTo>
                    <a:pt x="28509" y="221063"/>
                  </a:lnTo>
                  <a:lnTo>
                    <a:pt x="12959" y="265729"/>
                  </a:lnTo>
                  <a:lnTo>
                    <a:pt x="3311" y="312835"/>
                  </a:lnTo>
                  <a:lnTo>
                    <a:pt x="0" y="361950"/>
                  </a:lnTo>
                  <a:lnTo>
                    <a:pt x="3311" y="411064"/>
                  </a:lnTo>
                  <a:lnTo>
                    <a:pt x="12959" y="458170"/>
                  </a:lnTo>
                  <a:lnTo>
                    <a:pt x="28509" y="502836"/>
                  </a:lnTo>
                  <a:lnTo>
                    <a:pt x="49530" y="544632"/>
                  </a:lnTo>
                  <a:lnTo>
                    <a:pt x="75588" y="583126"/>
                  </a:lnTo>
                  <a:lnTo>
                    <a:pt x="106251" y="617886"/>
                  </a:lnTo>
                  <a:lnTo>
                    <a:pt x="141087" y="648482"/>
                  </a:lnTo>
                  <a:lnTo>
                    <a:pt x="179662" y="674482"/>
                  </a:lnTo>
                  <a:lnTo>
                    <a:pt x="221545" y="695455"/>
                  </a:lnTo>
                  <a:lnTo>
                    <a:pt x="266303" y="710970"/>
                  </a:lnTo>
                  <a:lnTo>
                    <a:pt x="313502" y="720595"/>
                  </a:lnTo>
                  <a:lnTo>
                    <a:pt x="362712" y="723900"/>
                  </a:lnTo>
                  <a:lnTo>
                    <a:pt x="411921" y="720595"/>
                  </a:lnTo>
                  <a:lnTo>
                    <a:pt x="459120" y="710970"/>
                  </a:lnTo>
                  <a:lnTo>
                    <a:pt x="503878" y="695455"/>
                  </a:lnTo>
                  <a:lnTo>
                    <a:pt x="545761" y="674482"/>
                  </a:lnTo>
                  <a:lnTo>
                    <a:pt x="584336" y="648482"/>
                  </a:lnTo>
                  <a:lnTo>
                    <a:pt x="619172" y="617886"/>
                  </a:lnTo>
                  <a:lnTo>
                    <a:pt x="649835" y="583126"/>
                  </a:lnTo>
                  <a:lnTo>
                    <a:pt x="675894" y="544632"/>
                  </a:lnTo>
                  <a:lnTo>
                    <a:pt x="696914" y="502836"/>
                  </a:lnTo>
                  <a:lnTo>
                    <a:pt x="712464" y="458170"/>
                  </a:lnTo>
                  <a:lnTo>
                    <a:pt x="722112" y="411064"/>
                  </a:lnTo>
                  <a:lnTo>
                    <a:pt x="725424" y="361950"/>
                  </a:lnTo>
                  <a:lnTo>
                    <a:pt x="722112" y="312835"/>
                  </a:lnTo>
                  <a:lnTo>
                    <a:pt x="712464" y="265729"/>
                  </a:lnTo>
                  <a:lnTo>
                    <a:pt x="696914" y="221063"/>
                  </a:lnTo>
                  <a:lnTo>
                    <a:pt x="675894" y="179267"/>
                  </a:lnTo>
                  <a:lnTo>
                    <a:pt x="649835" y="140773"/>
                  </a:lnTo>
                  <a:lnTo>
                    <a:pt x="619172" y="106013"/>
                  </a:lnTo>
                  <a:lnTo>
                    <a:pt x="584336" y="75417"/>
                  </a:lnTo>
                  <a:lnTo>
                    <a:pt x="545761" y="49417"/>
                  </a:lnTo>
                  <a:lnTo>
                    <a:pt x="503878" y="28444"/>
                  </a:lnTo>
                  <a:lnTo>
                    <a:pt x="459120" y="12929"/>
                  </a:lnTo>
                  <a:lnTo>
                    <a:pt x="411921" y="3304"/>
                  </a:lnTo>
                  <a:lnTo>
                    <a:pt x="362712" y="0"/>
                  </a:lnTo>
                  <a:close/>
                </a:path>
              </a:pathLst>
            </a:custGeom>
            <a:solidFill>
              <a:srgbClr val="C8DB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38"/>
            <p:cNvSpPr/>
            <p:nvPr/>
          </p:nvSpPr>
          <p:spPr>
            <a:xfrm>
              <a:off x="3610863" y="1502664"/>
              <a:ext cx="725805" cy="723900"/>
            </a:xfrm>
            <a:custGeom>
              <a:avLst/>
              <a:gdLst/>
              <a:ahLst/>
              <a:cxnLst/>
              <a:rect l="l" t="t" r="r" b="b"/>
              <a:pathLst>
                <a:path w="725804" h="723900">
                  <a:moveTo>
                    <a:pt x="0" y="361950"/>
                  </a:moveTo>
                  <a:lnTo>
                    <a:pt x="3311" y="312835"/>
                  </a:lnTo>
                  <a:lnTo>
                    <a:pt x="12959" y="265729"/>
                  </a:lnTo>
                  <a:lnTo>
                    <a:pt x="28509" y="221063"/>
                  </a:lnTo>
                  <a:lnTo>
                    <a:pt x="49529" y="179267"/>
                  </a:lnTo>
                  <a:lnTo>
                    <a:pt x="75588" y="140773"/>
                  </a:lnTo>
                  <a:lnTo>
                    <a:pt x="106251" y="106013"/>
                  </a:lnTo>
                  <a:lnTo>
                    <a:pt x="141087" y="75417"/>
                  </a:lnTo>
                  <a:lnTo>
                    <a:pt x="179662" y="49417"/>
                  </a:lnTo>
                  <a:lnTo>
                    <a:pt x="221545" y="28444"/>
                  </a:lnTo>
                  <a:lnTo>
                    <a:pt x="266303" y="12929"/>
                  </a:lnTo>
                  <a:lnTo>
                    <a:pt x="313502" y="3304"/>
                  </a:lnTo>
                  <a:lnTo>
                    <a:pt x="362712" y="0"/>
                  </a:lnTo>
                  <a:lnTo>
                    <a:pt x="411921" y="3304"/>
                  </a:lnTo>
                  <a:lnTo>
                    <a:pt x="459120" y="12929"/>
                  </a:lnTo>
                  <a:lnTo>
                    <a:pt x="503878" y="28444"/>
                  </a:lnTo>
                  <a:lnTo>
                    <a:pt x="545761" y="49417"/>
                  </a:lnTo>
                  <a:lnTo>
                    <a:pt x="584336" y="75417"/>
                  </a:lnTo>
                  <a:lnTo>
                    <a:pt x="619172" y="106013"/>
                  </a:lnTo>
                  <a:lnTo>
                    <a:pt x="649835" y="140773"/>
                  </a:lnTo>
                  <a:lnTo>
                    <a:pt x="675893" y="179267"/>
                  </a:lnTo>
                  <a:lnTo>
                    <a:pt x="696914" y="221063"/>
                  </a:lnTo>
                  <a:lnTo>
                    <a:pt x="712464" y="265729"/>
                  </a:lnTo>
                  <a:lnTo>
                    <a:pt x="722112" y="312835"/>
                  </a:lnTo>
                  <a:lnTo>
                    <a:pt x="725424" y="361950"/>
                  </a:lnTo>
                  <a:lnTo>
                    <a:pt x="722112" y="411064"/>
                  </a:lnTo>
                  <a:lnTo>
                    <a:pt x="712464" y="458170"/>
                  </a:lnTo>
                  <a:lnTo>
                    <a:pt x="696914" y="502836"/>
                  </a:lnTo>
                  <a:lnTo>
                    <a:pt x="675894" y="544632"/>
                  </a:lnTo>
                  <a:lnTo>
                    <a:pt x="649835" y="583126"/>
                  </a:lnTo>
                  <a:lnTo>
                    <a:pt x="619172" y="617886"/>
                  </a:lnTo>
                  <a:lnTo>
                    <a:pt x="584336" y="648482"/>
                  </a:lnTo>
                  <a:lnTo>
                    <a:pt x="545761" y="674482"/>
                  </a:lnTo>
                  <a:lnTo>
                    <a:pt x="503878" y="695455"/>
                  </a:lnTo>
                  <a:lnTo>
                    <a:pt x="459120" y="710970"/>
                  </a:lnTo>
                  <a:lnTo>
                    <a:pt x="411921" y="720595"/>
                  </a:lnTo>
                  <a:lnTo>
                    <a:pt x="362712" y="723900"/>
                  </a:lnTo>
                  <a:lnTo>
                    <a:pt x="313502" y="720595"/>
                  </a:lnTo>
                  <a:lnTo>
                    <a:pt x="266303" y="710970"/>
                  </a:lnTo>
                  <a:lnTo>
                    <a:pt x="221545" y="695455"/>
                  </a:lnTo>
                  <a:lnTo>
                    <a:pt x="179662" y="674482"/>
                  </a:lnTo>
                  <a:lnTo>
                    <a:pt x="141087" y="648482"/>
                  </a:lnTo>
                  <a:lnTo>
                    <a:pt x="106251" y="617886"/>
                  </a:lnTo>
                  <a:lnTo>
                    <a:pt x="75588" y="583126"/>
                  </a:lnTo>
                  <a:lnTo>
                    <a:pt x="49530" y="544632"/>
                  </a:lnTo>
                  <a:lnTo>
                    <a:pt x="28509" y="502836"/>
                  </a:lnTo>
                  <a:lnTo>
                    <a:pt x="12959" y="458170"/>
                  </a:lnTo>
                  <a:lnTo>
                    <a:pt x="3311" y="411064"/>
                  </a:lnTo>
                  <a:lnTo>
                    <a:pt x="0" y="361950"/>
                  </a:lnTo>
                  <a:close/>
                </a:path>
              </a:pathLst>
            </a:custGeom>
            <a:ln w="609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39"/>
            <p:cNvSpPr/>
            <p:nvPr/>
          </p:nvSpPr>
          <p:spPr>
            <a:xfrm>
              <a:off x="671067" y="2912365"/>
              <a:ext cx="3627120" cy="603885"/>
            </a:xfrm>
            <a:custGeom>
              <a:avLst/>
              <a:gdLst/>
              <a:ahLst/>
              <a:cxnLst/>
              <a:rect l="l" t="t" r="r" b="b"/>
              <a:pathLst>
                <a:path w="3627120" h="603884">
                  <a:moveTo>
                    <a:pt x="301752" y="0"/>
                  </a:moveTo>
                  <a:lnTo>
                    <a:pt x="0" y="301752"/>
                  </a:lnTo>
                  <a:lnTo>
                    <a:pt x="301752" y="603504"/>
                  </a:lnTo>
                  <a:lnTo>
                    <a:pt x="301752" y="452628"/>
                  </a:lnTo>
                  <a:lnTo>
                    <a:pt x="3476244" y="452628"/>
                  </a:lnTo>
                  <a:lnTo>
                    <a:pt x="3627120" y="301752"/>
                  </a:lnTo>
                  <a:lnTo>
                    <a:pt x="3476244" y="150876"/>
                  </a:lnTo>
                  <a:lnTo>
                    <a:pt x="301752" y="150876"/>
                  </a:lnTo>
                  <a:lnTo>
                    <a:pt x="301752" y="0"/>
                  </a:lnTo>
                  <a:close/>
                </a:path>
                <a:path w="3627120" h="603884">
                  <a:moveTo>
                    <a:pt x="3476244" y="452628"/>
                  </a:moveTo>
                  <a:lnTo>
                    <a:pt x="3325368" y="452628"/>
                  </a:lnTo>
                  <a:lnTo>
                    <a:pt x="3325368" y="603504"/>
                  </a:lnTo>
                  <a:lnTo>
                    <a:pt x="3476244" y="452628"/>
                  </a:lnTo>
                  <a:close/>
                </a:path>
                <a:path w="3627120" h="603884">
                  <a:moveTo>
                    <a:pt x="3325368" y="0"/>
                  </a:moveTo>
                  <a:lnTo>
                    <a:pt x="3325368" y="150876"/>
                  </a:lnTo>
                  <a:lnTo>
                    <a:pt x="3476244" y="150876"/>
                  </a:lnTo>
                  <a:lnTo>
                    <a:pt x="3325368" y="0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40"/>
            <p:cNvSpPr/>
            <p:nvPr/>
          </p:nvSpPr>
          <p:spPr>
            <a:xfrm>
              <a:off x="671067" y="2912365"/>
              <a:ext cx="3627120" cy="603885"/>
            </a:xfrm>
            <a:custGeom>
              <a:avLst/>
              <a:gdLst/>
              <a:ahLst/>
              <a:cxnLst/>
              <a:rect l="l" t="t" r="r" b="b"/>
              <a:pathLst>
                <a:path w="3627120" h="603884">
                  <a:moveTo>
                    <a:pt x="0" y="301752"/>
                  </a:moveTo>
                  <a:lnTo>
                    <a:pt x="301752" y="0"/>
                  </a:lnTo>
                  <a:lnTo>
                    <a:pt x="301752" y="150876"/>
                  </a:lnTo>
                  <a:lnTo>
                    <a:pt x="3325368" y="150876"/>
                  </a:lnTo>
                  <a:lnTo>
                    <a:pt x="3325368" y="0"/>
                  </a:lnTo>
                  <a:lnTo>
                    <a:pt x="3627120" y="301752"/>
                  </a:lnTo>
                  <a:lnTo>
                    <a:pt x="3325368" y="603504"/>
                  </a:lnTo>
                  <a:lnTo>
                    <a:pt x="3325368" y="452628"/>
                  </a:lnTo>
                  <a:lnTo>
                    <a:pt x="301752" y="452628"/>
                  </a:lnTo>
                  <a:lnTo>
                    <a:pt x="301752" y="603504"/>
                  </a:lnTo>
                  <a:lnTo>
                    <a:pt x="0" y="301752"/>
                  </a:lnTo>
                  <a:close/>
                </a:path>
              </a:pathLst>
            </a:custGeom>
            <a:ln w="609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41"/>
            <p:cNvSpPr txBox="1"/>
            <p:nvPr/>
          </p:nvSpPr>
          <p:spPr>
            <a:xfrm>
              <a:off x="2029332" y="3137237"/>
              <a:ext cx="951865" cy="15414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100"/>
                </a:spcBef>
              </a:pPr>
              <a:r>
                <a:rPr sz="2050" spc="-120" dirty="0">
                  <a:solidFill>
                    <a:srgbClr val="FFFFFF"/>
                  </a:solidFill>
                  <a:latin typeface="Arial"/>
                  <a:cs typeface="Arial"/>
                </a:rPr>
                <a:t>Đánh</a:t>
              </a:r>
              <a:r>
                <a:rPr sz="2050" spc="-2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50" spc="-110" dirty="0">
                  <a:solidFill>
                    <a:srgbClr val="FFFFFF"/>
                  </a:solidFill>
                  <a:latin typeface="Arial"/>
                  <a:cs typeface="Arial"/>
                </a:rPr>
                <a:t>giá</a:t>
              </a:r>
              <a:endParaRPr sz="2050" dirty="0">
                <a:latin typeface="Arial"/>
                <a:cs typeface="Arial"/>
              </a:endParaRPr>
            </a:p>
          </p:txBody>
        </p:sp>
        <p:sp>
          <p:nvSpPr>
            <p:cNvPr id="23" name="object 42"/>
            <p:cNvSpPr txBox="1"/>
            <p:nvPr/>
          </p:nvSpPr>
          <p:spPr>
            <a:xfrm>
              <a:off x="312928" y="3629283"/>
              <a:ext cx="4343400" cy="263723"/>
            </a:xfrm>
            <a:prstGeom prst="rect">
              <a:avLst/>
            </a:prstGeom>
            <a:solidFill>
              <a:srgbClr val="00AFEF"/>
            </a:solidFill>
          </p:spPr>
          <p:txBody>
            <a:bodyPr vert="horz" wrap="square" lIns="0" tIns="0" rIns="0" bIns="0" rtlCol="0">
              <a:spAutoFit/>
            </a:bodyPr>
            <a:lstStyle/>
            <a:p>
              <a:pPr marL="1905" algn="ctr">
                <a:lnSpc>
                  <a:spcPts val="1545"/>
                </a:lnSpc>
              </a:pPr>
              <a:r>
                <a:rPr sz="2400" b="1" spc="-90" dirty="0">
                  <a:latin typeface="Arial"/>
                  <a:cs typeface="Arial"/>
                </a:rPr>
                <a:t>Đối </a:t>
              </a:r>
              <a:r>
                <a:rPr sz="2400" b="1" spc="-100" dirty="0">
                  <a:latin typeface="Arial"/>
                  <a:cs typeface="Arial"/>
                </a:rPr>
                <a:t>với </a:t>
              </a:r>
              <a:r>
                <a:rPr sz="2400" b="1" spc="-70" dirty="0">
                  <a:latin typeface="Arial"/>
                  <a:cs typeface="Arial"/>
                </a:rPr>
                <a:t>hoạt </a:t>
              </a:r>
              <a:r>
                <a:rPr sz="2400" b="1" spc="-114" dirty="0">
                  <a:latin typeface="Arial"/>
                  <a:cs typeface="Arial"/>
                </a:rPr>
                <a:t>động </a:t>
              </a:r>
              <a:r>
                <a:rPr sz="2400" b="1" spc="-50" dirty="0">
                  <a:latin typeface="Arial"/>
                  <a:cs typeface="Arial"/>
                </a:rPr>
                <a:t>trải </a:t>
              </a:r>
              <a:r>
                <a:rPr sz="2400" b="1" spc="-105" dirty="0">
                  <a:latin typeface="Arial"/>
                  <a:cs typeface="Arial"/>
                </a:rPr>
                <a:t>nghiệm: </a:t>
              </a:r>
              <a:r>
                <a:rPr sz="2400" b="1" spc="-160" dirty="0">
                  <a:latin typeface="Arial"/>
                  <a:cs typeface="Arial"/>
                </a:rPr>
                <a:t>Bước </a:t>
              </a:r>
              <a:r>
                <a:rPr sz="2400" b="1" spc="-100" dirty="0">
                  <a:latin typeface="Arial"/>
                  <a:cs typeface="Arial"/>
                </a:rPr>
                <a:t>GIẢI </a:t>
              </a:r>
              <a:r>
                <a:rPr sz="2400" b="1" spc="-145" dirty="0">
                  <a:latin typeface="Arial"/>
                  <a:cs typeface="Arial"/>
                </a:rPr>
                <a:t>THÍCH</a:t>
              </a:r>
              <a:r>
                <a:rPr sz="2400" b="1" spc="-170" dirty="0">
                  <a:latin typeface="Arial"/>
                  <a:cs typeface="Arial"/>
                </a:rPr>
                <a:t> </a:t>
              </a:r>
              <a:r>
                <a:rPr sz="2400" b="1" spc="-95" dirty="0">
                  <a:latin typeface="Arial"/>
                  <a:cs typeface="Arial"/>
                </a:rPr>
                <a:t>nên</a:t>
              </a:r>
              <a:endParaRPr sz="2400" dirty="0">
                <a:latin typeface="Arial"/>
                <a:cs typeface="Arial"/>
              </a:endParaRPr>
            </a:p>
            <a:p>
              <a:pPr marL="1905" algn="ctr">
                <a:lnSpc>
                  <a:spcPct val="100000"/>
                </a:lnSpc>
              </a:pPr>
              <a:r>
                <a:rPr sz="2400" b="1" spc="-150" dirty="0" err="1">
                  <a:latin typeface="Arial"/>
                  <a:cs typeface="Arial"/>
                </a:rPr>
                <a:t>cộng</a:t>
              </a:r>
              <a:r>
                <a:rPr sz="2400" b="1" spc="-150" dirty="0">
                  <a:latin typeface="Arial"/>
                  <a:cs typeface="Arial"/>
                </a:rPr>
                <a:t> </a:t>
              </a:r>
              <a:r>
                <a:rPr sz="2400" b="1" spc="-65" dirty="0" err="1" smtClean="0">
                  <a:latin typeface="Arial"/>
                  <a:cs typeface="Arial"/>
                </a:rPr>
                <a:t>th</a:t>
              </a:r>
              <a:r>
                <a:rPr lang="en-US" sz="2400" b="1" spc="-65" dirty="0" err="1">
                  <a:latin typeface="Arial"/>
                  <a:cs typeface="Arial"/>
                </a:rPr>
                <a:t>ê</a:t>
              </a:r>
              <a:r>
                <a:rPr sz="2400" b="1" spc="-65" dirty="0" err="1" smtClean="0">
                  <a:latin typeface="Arial"/>
                  <a:cs typeface="Arial"/>
                </a:rPr>
                <a:t>m</a:t>
              </a:r>
              <a:r>
                <a:rPr sz="2400" b="1" spc="-65" dirty="0" smtClean="0">
                  <a:latin typeface="Arial"/>
                  <a:cs typeface="Arial"/>
                </a:rPr>
                <a:t> </a:t>
              </a:r>
              <a:r>
                <a:rPr sz="2400" b="1" spc="-120" dirty="0">
                  <a:latin typeface="Arial"/>
                  <a:cs typeface="Arial"/>
                </a:rPr>
                <a:t>hoặc </a:t>
              </a:r>
              <a:r>
                <a:rPr sz="2400" b="1" spc="-80" dirty="0">
                  <a:latin typeface="Arial"/>
                  <a:cs typeface="Arial"/>
                </a:rPr>
                <a:t>thay </a:t>
              </a:r>
              <a:r>
                <a:rPr sz="2400" b="1" spc="-120" dirty="0">
                  <a:latin typeface="Arial"/>
                  <a:cs typeface="Arial"/>
                </a:rPr>
                <a:t>bằng </a:t>
              </a:r>
              <a:r>
                <a:rPr sz="2400" b="1" spc="-175" dirty="0">
                  <a:latin typeface="Arial"/>
                  <a:cs typeface="Arial"/>
                </a:rPr>
                <a:t>THỰC</a:t>
              </a:r>
              <a:r>
                <a:rPr sz="2400" b="1" spc="20" dirty="0">
                  <a:latin typeface="Arial"/>
                  <a:cs typeface="Arial"/>
                </a:rPr>
                <a:t> </a:t>
              </a:r>
              <a:r>
                <a:rPr sz="2400" b="1" spc="-125" dirty="0">
                  <a:latin typeface="Arial"/>
                  <a:cs typeface="Arial"/>
                </a:rPr>
                <a:t>HÀNH</a:t>
              </a:r>
              <a:endParaRPr sz="2400" dirty="0">
                <a:latin typeface="Arial"/>
                <a:cs typeface="Arial"/>
              </a:endParaRPr>
            </a:p>
          </p:txBody>
        </p:sp>
      </p:grpSp>
      <p:sp>
        <p:nvSpPr>
          <p:cNvPr id="25" name="object 3"/>
          <p:cNvSpPr txBox="1"/>
          <p:nvPr/>
        </p:nvSpPr>
        <p:spPr>
          <a:xfrm>
            <a:off x="2067252" y="381000"/>
            <a:ext cx="5119656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/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Mô hình 5E cho dạy – học</a:t>
            </a:r>
          </a:p>
          <a:p>
            <a:pPr algn="ctr"/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(giáo án 5E)</a:t>
            </a:r>
          </a:p>
        </p:txBody>
      </p:sp>
    </p:spTree>
    <p:extLst>
      <p:ext uri="{BB962C8B-B14F-4D97-AF65-F5344CB8AC3E}">
        <p14:creationId xmlns:p14="http://schemas.microsoft.com/office/powerpoint/2010/main" xmlns="" val="168827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/>
          <p:cNvSpPr/>
          <p:nvPr/>
        </p:nvSpPr>
        <p:spPr>
          <a:xfrm>
            <a:off x="4572000" y="304799"/>
            <a:ext cx="4264151" cy="619789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2"/>
          <p:cNvSpPr txBox="1"/>
          <p:nvPr/>
        </p:nvSpPr>
        <p:spPr>
          <a:xfrm>
            <a:off x="344714" y="3810000"/>
            <a:ext cx="3929127" cy="2260234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 algn="ctr">
              <a:spcBef>
                <a:spcPts val="345"/>
              </a:spcBef>
            </a:pPr>
            <a:r>
              <a:rPr sz="3600" spc="-160" dirty="0">
                <a:latin typeface="Arial"/>
                <a:cs typeface="Arial"/>
              </a:rPr>
              <a:t>Vận </a:t>
            </a:r>
            <a:r>
              <a:rPr sz="3600" spc="-80" dirty="0">
                <a:latin typeface="Arial"/>
                <a:cs typeface="Arial"/>
              </a:rPr>
              <a:t>dụng  </a:t>
            </a:r>
            <a:r>
              <a:rPr sz="3600" spc="-60" dirty="0">
                <a:latin typeface="Arial"/>
                <a:cs typeface="Arial"/>
              </a:rPr>
              <a:t>mô </a:t>
            </a:r>
            <a:r>
              <a:rPr sz="3600" spc="-70" dirty="0">
                <a:latin typeface="Arial"/>
                <a:cs typeface="Arial"/>
              </a:rPr>
              <a:t>hình </a:t>
            </a:r>
            <a:r>
              <a:rPr sz="3600" spc="-210" dirty="0">
                <a:latin typeface="Arial"/>
                <a:cs typeface="Arial"/>
              </a:rPr>
              <a:t>5E  </a:t>
            </a:r>
            <a:r>
              <a:rPr sz="3600" spc="-90" dirty="0">
                <a:latin typeface="Arial"/>
                <a:cs typeface="Arial"/>
              </a:rPr>
              <a:t>cho </a:t>
            </a:r>
            <a:r>
              <a:rPr sz="3600" spc="-55" dirty="0">
                <a:latin typeface="Arial"/>
                <a:cs typeface="Arial"/>
              </a:rPr>
              <a:t>bộ </a:t>
            </a:r>
            <a:r>
              <a:rPr sz="3600" spc="-140" dirty="0">
                <a:latin typeface="Arial"/>
                <a:cs typeface="Arial"/>
              </a:rPr>
              <a:t>sách  </a:t>
            </a:r>
            <a:r>
              <a:rPr sz="3600" spc="-155" dirty="0">
                <a:latin typeface="Arial"/>
                <a:cs typeface="Arial"/>
              </a:rPr>
              <a:t>Cùng </a:t>
            </a:r>
            <a:r>
              <a:rPr sz="3600" spc="-200" dirty="0">
                <a:latin typeface="Arial"/>
                <a:cs typeface="Arial"/>
              </a:rPr>
              <a:t>Em  </a:t>
            </a:r>
            <a:r>
              <a:rPr sz="3600" spc="-75" dirty="0">
                <a:latin typeface="Arial"/>
                <a:cs typeface="Arial"/>
              </a:rPr>
              <a:t>Hoạt </a:t>
            </a:r>
            <a:r>
              <a:rPr sz="3600" spc="-110" dirty="0">
                <a:latin typeface="Arial"/>
                <a:cs typeface="Arial"/>
              </a:rPr>
              <a:t>Động  </a:t>
            </a:r>
            <a:r>
              <a:rPr sz="3600" spc="-120" dirty="0">
                <a:latin typeface="Arial"/>
                <a:cs typeface="Arial"/>
              </a:rPr>
              <a:t>Trải</a:t>
            </a:r>
            <a:r>
              <a:rPr sz="3600" spc="-170" dirty="0">
                <a:latin typeface="Arial"/>
                <a:cs typeface="Arial"/>
              </a:rPr>
              <a:t> </a:t>
            </a:r>
            <a:r>
              <a:rPr sz="3600" spc="-85" dirty="0">
                <a:latin typeface="Arial"/>
                <a:cs typeface="Arial"/>
              </a:rPr>
              <a:t>Nghiệm</a:t>
            </a:r>
            <a:endParaRPr sz="3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167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1663</TotalTime>
  <Words>536</Words>
  <Application>Microsoft Office PowerPoint</Application>
  <PresentationFormat>On-screen Show (4:3)</PresentationFormat>
  <Paragraphs>117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Thien Hoang</dc:creator>
  <cp:lastModifiedBy>nguyenthimaithanh@outlook.com</cp:lastModifiedBy>
  <cp:revision>23</cp:revision>
  <cp:lastPrinted>2018-11-23T01:13:16Z</cp:lastPrinted>
  <dcterms:created xsi:type="dcterms:W3CDTF">2018-08-03T12:35:41Z</dcterms:created>
  <dcterms:modified xsi:type="dcterms:W3CDTF">2019-01-16T16:36:26Z</dcterms:modified>
</cp:coreProperties>
</file>